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6858000" cx="9144000"/>
  <p:notesSz cx="6858000" cy="9144000"/>
  <p:embeddedFontLst>
    <p:embeddedFont>
      <p:font typeface="Titillium Web"/>
      <p:regular r:id="rId25"/>
      <p:bold r:id="rId26"/>
      <p:italic r:id="rId27"/>
      <p:boldItalic r:id="rId28"/>
    </p:embeddedFont>
    <p:embeddedFont>
      <p:font typeface="Helvetica Neue"/>
      <p:regular r:id="rId29"/>
      <p:bold r:id="rId30"/>
      <p:italic r:id="rId31"/>
      <p:boldItalic r:id="rId32"/>
    </p:embeddedFont>
    <p:embeddedFont>
      <p:font typeface="Titillium Web ExtraLight"/>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TitilliumWeb-bold.fntdata"/><Relationship Id="rId25" Type="http://schemas.openxmlformats.org/officeDocument/2006/relationships/font" Target="fonts/TitilliumWeb-regular.fntdata"/><Relationship Id="rId28" Type="http://schemas.openxmlformats.org/officeDocument/2006/relationships/font" Target="fonts/TitilliumWeb-boldItalic.fntdata"/><Relationship Id="rId27" Type="http://schemas.openxmlformats.org/officeDocument/2006/relationships/font" Target="fonts/TitilliumWeb-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HelveticaNeue-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italic.fntdata"/><Relationship Id="rId30" Type="http://schemas.openxmlformats.org/officeDocument/2006/relationships/font" Target="fonts/HelveticaNeue-bold.fntdata"/><Relationship Id="rId11" Type="http://schemas.openxmlformats.org/officeDocument/2006/relationships/slide" Target="slides/slide5.xml"/><Relationship Id="rId33" Type="http://schemas.openxmlformats.org/officeDocument/2006/relationships/font" Target="fonts/TitilliumWebExtraLight-regular.fntdata"/><Relationship Id="rId10" Type="http://schemas.openxmlformats.org/officeDocument/2006/relationships/slide" Target="slides/slide4.xml"/><Relationship Id="rId32" Type="http://schemas.openxmlformats.org/officeDocument/2006/relationships/font" Target="fonts/HelveticaNeue-boldItalic.fntdata"/><Relationship Id="rId13" Type="http://schemas.openxmlformats.org/officeDocument/2006/relationships/slide" Target="slides/slide7.xml"/><Relationship Id="rId35" Type="http://schemas.openxmlformats.org/officeDocument/2006/relationships/font" Target="fonts/TitilliumWebExtraLight-italic.fntdata"/><Relationship Id="rId12" Type="http://schemas.openxmlformats.org/officeDocument/2006/relationships/slide" Target="slides/slide6.xml"/><Relationship Id="rId34" Type="http://schemas.openxmlformats.org/officeDocument/2006/relationships/font" Target="fonts/TitilliumWebExtraLight-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TitilliumWebExtraLight-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40f73a93cf_3_770:notes"/>
          <p:cNvSpPr/>
          <p:nvPr>
            <p:ph idx="2" type="sldImg"/>
          </p:nvPr>
        </p:nvSpPr>
        <p:spPr>
          <a:xfrm>
            <a:off x="1143212"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g40f73a93cf_3_7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everyone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g4400205547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440020554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Due to the nature of our data, we</a:t>
            </a:r>
            <a:r>
              <a:rPr lang="en-US"/>
              <a:t>'ve had a hard time doing meaningful statistics. the tools we need to do it just aren't ready yet. That being said, I have a little bit of information to report.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44fa5fb856_12_28:notes"/>
          <p:cNvSpPr/>
          <p:nvPr>
            <p:ph idx="2" type="sldImg"/>
          </p:nvPr>
        </p:nvSpPr>
        <p:spPr>
          <a:xfrm>
            <a:off x="1143212"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 name="Google Shape;950;g44fa5fb856_12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librosa data visualization package</a:t>
            </a:r>
            <a:endParaRPr/>
          </a:p>
          <a:p>
            <a:pPr indent="0" lvl="0" marL="0" marR="0" rtl="0" algn="l">
              <a:lnSpc>
                <a:spcPct val="100000"/>
              </a:lnSpc>
              <a:spcBef>
                <a:spcPts val="0"/>
              </a:spcBef>
              <a:spcAft>
                <a:spcPts val="0"/>
              </a:spcAft>
              <a:buClr>
                <a:schemeClr val="dk1"/>
              </a:buClr>
              <a:buSzPts val="1100"/>
              <a:buFont typeface="Arial"/>
              <a:buNone/>
            </a:pPr>
            <a:r>
              <a:rPr lang="en-US" sz="1200">
                <a:solidFill>
                  <a:srgbClr val="2D3B45"/>
                </a:solidFill>
                <a:highlight>
                  <a:srgbClr val="FFFFFF"/>
                </a:highlight>
                <a:latin typeface="Helvetica Neue"/>
                <a:ea typeface="Helvetica Neue"/>
                <a:cs typeface="Helvetica Neue"/>
                <a:sym typeface="Helvetica Neue"/>
              </a:rPr>
              <a:t>Task by Member</a:t>
            </a:r>
            <a:endParaRPr sz="1200">
              <a:solidFill>
                <a:srgbClr val="2D3B45"/>
              </a:solidFill>
              <a:highlight>
                <a:srgbClr val="FFFFFF"/>
              </a:highlight>
              <a:latin typeface="Helvetica Neue"/>
              <a:ea typeface="Helvetica Neue"/>
              <a:cs typeface="Helvetica Neue"/>
              <a:sym typeface="Helvetica Neue"/>
            </a:endParaRPr>
          </a:p>
          <a:p>
            <a:pPr indent="-304800" lvl="0" marL="698500" rtl="0" algn="l">
              <a:lnSpc>
                <a:spcPct val="115000"/>
              </a:lnSpc>
              <a:spcBef>
                <a:spcPts val="0"/>
              </a:spcBef>
              <a:spcAft>
                <a:spcPts val="0"/>
              </a:spcAft>
              <a:buClr>
                <a:srgbClr val="2D3B45"/>
              </a:buClr>
              <a:buSzPts val="1200"/>
              <a:buFont typeface="Helvetica Neue"/>
              <a:buAutoNum type="arabicPeriod"/>
            </a:pPr>
            <a:r>
              <a:rPr lang="en-US" sz="1200">
                <a:solidFill>
                  <a:srgbClr val="2D3B45"/>
                </a:solidFill>
                <a:latin typeface="Helvetica Neue"/>
                <a:ea typeface="Helvetica Neue"/>
                <a:cs typeface="Helvetica Neue"/>
                <a:sym typeface="Helvetica Neue"/>
              </a:rPr>
              <a:t>Progress made towards the task.</a:t>
            </a:r>
            <a:endParaRPr sz="1200">
              <a:solidFill>
                <a:srgbClr val="2D3B45"/>
              </a:solidFill>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AutoNum type="arabicPeriod"/>
            </a:pPr>
            <a:r>
              <a:rPr lang="en-US" sz="1200">
                <a:solidFill>
                  <a:srgbClr val="2D3B45"/>
                </a:solidFill>
                <a:latin typeface="Helvetica Neue"/>
                <a:ea typeface="Helvetica Neue"/>
                <a:cs typeface="Helvetica Neue"/>
                <a:sym typeface="Helvetica Neue"/>
              </a:rPr>
              <a:t>If background research - describe it.</a:t>
            </a:r>
            <a:endParaRPr sz="1200">
              <a:solidFill>
                <a:srgbClr val="2D3B45"/>
              </a:solidFill>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AutoNum type="arabicPeriod"/>
            </a:pPr>
            <a:r>
              <a:rPr lang="en-US" sz="1200">
                <a:solidFill>
                  <a:srgbClr val="2D3B45"/>
                </a:solidFill>
                <a:latin typeface="Helvetica Neue"/>
                <a:ea typeface="Helvetica Neue"/>
                <a:cs typeface="Helvetica Neue"/>
                <a:sym typeface="Helvetica Neue"/>
              </a:rPr>
              <a:t>If coding - show outcomes.</a:t>
            </a:r>
            <a:endParaRPr sz="1200">
              <a:solidFill>
                <a:srgbClr val="2D3B45"/>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g450cb83788_0_39:notes"/>
          <p:cNvSpPr/>
          <p:nvPr>
            <p:ph idx="2" type="sldImg"/>
          </p:nvPr>
        </p:nvSpPr>
        <p:spPr>
          <a:xfrm>
            <a:off x="1143212"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4" name="Google Shape;964;g450cb83788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librosa data visualization package</a:t>
            </a:r>
            <a:endParaRPr/>
          </a:p>
          <a:p>
            <a:pPr indent="0" lvl="0" marL="0" marR="0" rtl="0" algn="l">
              <a:lnSpc>
                <a:spcPct val="100000"/>
              </a:lnSpc>
              <a:spcBef>
                <a:spcPts val="0"/>
              </a:spcBef>
              <a:spcAft>
                <a:spcPts val="0"/>
              </a:spcAft>
              <a:buClr>
                <a:schemeClr val="dk1"/>
              </a:buClr>
              <a:buSzPts val="1100"/>
              <a:buFont typeface="Arial"/>
              <a:buNone/>
            </a:pPr>
            <a:r>
              <a:rPr lang="en-US" sz="1200">
                <a:solidFill>
                  <a:srgbClr val="2D3B45"/>
                </a:solidFill>
                <a:highlight>
                  <a:srgbClr val="FFFFFF"/>
                </a:highlight>
                <a:latin typeface="Helvetica Neue"/>
                <a:ea typeface="Helvetica Neue"/>
                <a:cs typeface="Helvetica Neue"/>
                <a:sym typeface="Helvetica Neue"/>
              </a:rPr>
              <a:t>Task by Member</a:t>
            </a:r>
            <a:endParaRPr sz="1200">
              <a:solidFill>
                <a:srgbClr val="2D3B45"/>
              </a:solidFill>
              <a:highlight>
                <a:srgbClr val="FFFFFF"/>
              </a:highlight>
              <a:latin typeface="Helvetica Neue"/>
              <a:ea typeface="Helvetica Neue"/>
              <a:cs typeface="Helvetica Neue"/>
              <a:sym typeface="Helvetica Neue"/>
            </a:endParaRPr>
          </a:p>
          <a:p>
            <a:pPr indent="-304800" lvl="0" marL="698500" rtl="0" algn="l">
              <a:lnSpc>
                <a:spcPct val="115000"/>
              </a:lnSpc>
              <a:spcBef>
                <a:spcPts val="0"/>
              </a:spcBef>
              <a:spcAft>
                <a:spcPts val="0"/>
              </a:spcAft>
              <a:buClr>
                <a:srgbClr val="2D3B45"/>
              </a:buClr>
              <a:buSzPts val="1200"/>
              <a:buFont typeface="Helvetica Neue"/>
              <a:buAutoNum type="arabicPeriod"/>
            </a:pPr>
            <a:r>
              <a:rPr lang="en-US" sz="1200">
                <a:solidFill>
                  <a:srgbClr val="2D3B45"/>
                </a:solidFill>
                <a:latin typeface="Helvetica Neue"/>
                <a:ea typeface="Helvetica Neue"/>
                <a:cs typeface="Helvetica Neue"/>
                <a:sym typeface="Helvetica Neue"/>
              </a:rPr>
              <a:t>Progress made towards the task.</a:t>
            </a:r>
            <a:endParaRPr sz="1200">
              <a:solidFill>
                <a:srgbClr val="2D3B45"/>
              </a:solidFill>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AutoNum type="arabicPeriod"/>
            </a:pPr>
            <a:r>
              <a:rPr lang="en-US" sz="1200">
                <a:solidFill>
                  <a:srgbClr val="2D3B45"/>
                </a:solidFill>
                <a:latin typeface="Helvetica Neue"/>
                <a:ea typeface="Helvetica Neue"/>
                <a:cs typeface="Helvetica Neue"/>
                <a:sym typeface="Helvetica Neue"/>
              </a:rPr>
              <a:t>If background research - describe it.</a:t>
            </a:r>
            <a:endParaRPr sz="1200">
              <a:solidFill>
                <a:srgbClr val="2D3B45"/>
              </a:solidFill>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AutoNum type="arabicPeriod"/>
            </a:pPr>
            <a:r>
              <a:rPr lang="en-US" sz="1200">
                <a:solidFill>
                  <a:srgbClr val="2D3B45"/>
                </a:solidFill>
                <a:latin typeface="Helvetica Neue"/>
                <a:ea typeface="Helvetica Neue"/>
                <a:cs typeface="Helvetica Neue"/>
                <a:sym typeface="Helvetica Neue"/>
              </a:rPr>
              <a:t>If coding - show outcomes.</a:t>
            </a:r>
            <a:endParaRPr sz="1200">
              <a:solidFill>
                <a:srgbClr val="2D3B45"/>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41009d26a6_3_12:notes"/>
          <p:cNvSpPr/>
          <p:nvPr>
            <p:ph idx="2" type="sldImg"/>
          </p:nvPr>
        </p:nvSpPr>
        <p:spPr>
          <a:xfrm>
            <a:off x="1143212"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5" name="Google Shape;975;g41009d26a6_3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librosa data visualization package</a:t>
            </a:r>
            <a:endParaRPr/>
          </a:p>
          <a:p>
            <a:pPr indent="0" lvl="0" marL="0" marR="0" rtl="0" algn="l">
              <a:lnSpc>
                <a:spcPct val="100000"/>
              </a:lnSpc>
              <a:spcBef>
                <a:spcPts val="0"/>
              </a:spcBef>
              <a:spcAft>
                <a:spcPts val="0"/>
              </a:spcAft>
              <a:buClr>
                <a:schemeClr val="dk1"/>
              </a:buClr>
              <a:buSzPts val="1100"/>
              <a:buFont typeface="Arial"/>
              <a:buNone/>
            </a:pPr>
            <a:r>
              <a:rPr lang="en-US" sz="1200">
                <a:solidFill>
                  <a:srgbClr val="2D3B45"/>
                </a:solidFill>
                <a:highlight>
                  <a:srgbClr val="FFFFFF"/>
                </a:highlight>
                <a:latin typeface="Helvetica Neue"/>
                <a:ea typeface="Helvetica Neue"/>
                <a:cs typeface="Helvetica Neue"/>
                <a:sym typeface="Helvetica Neue"/>
              </a:rPr>
              <a:t>Task by Member</a:t>
            </a:r>
            <a:endParaRPr sz="1200">
              <a:solidFill>
                <a:srgbClr val="2D3B45"/>
              </a:solidFill>
              <a:highlight>
                <a:srgbClr val="FFFFFF"/>
              </a:highlight>
              <a:latin typeface="Helvetica Neue"/>
              <a:ea typeface="Helvetica Neue"/>
              <a:cs typeface="Helvetica Neue"/>
              <a:sym typeface="Helvetica Neue"/>
            </a:endParaRPr>
          </a:p>
          <a:p>
            <a:pPr indent="-304800" lvl="0" marL="698500" rtl="0" algn="l">
              <a:lnSpc>
                <a:spcPct val="115000"/>
              </a:lnSpc>
              <a:spcBef>
                <a:spcPts val="0"/>
              </a:spcBef>
              <a:spcAft>
                <a:spcPts val="0"/>
              </a:spcAft>
              <a:buClr>
                <a:srgbClr val="2D3B45"/>
              </a:buClr>
              <a:buSzPts val="1200"/>
              <a:buFont typeface="Helvetica Neue"/>
              <a:buAutoNum type="arabicPeriod"/>
            </a:pPr>
            <a:r>
              <a:rPr lang="en-US" sz="1200">
                <a:solidFill>
                  <a:srgbClr val="2D3B45"/>
                </a:solidFill>
                <a:latin typeface="Helvetica Neue"/>
                <a:ea typeface="Helvetica Neue"/>
                <a:cs typeface="Helvetica Neue"/>
                <a:sym typeface="Helvetica Neue"/>
              </a:rPr>
              <a:t>Progress made towards the task.</a:t>
            </a:r>
            <a:endParaRPr sz="1200">
              <a:solidFill>
                <a:srgbClr val="2D3B45"/>
              </a:solidFill>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AutoNum type="arabicPeriod"/>
            </a:pPr>
            <a:r>
              <a:rPr lang="en-US" sz="1200">
                <a:solidFill>
                  <a:srgbClr val="2D3B45"/>
                </a:solidFill>
                <a:latin typeface="Helvetica Neue"/>
                <a:ea typeface="Helvetica Neue"/>
                <a:cs typeface="Helvetica Neue"/>
                <a:sym typeface="Helvetica Neue"/>
              </a:rPr>
              <a:t>If background research - describe it.</a:t>
            </a:r>
            <a:endParaRPr sz="1200">
              <a:solidFill>
                <a:srgbClr val="2D3B45"/>
              </a:solidFill>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AutoNum type="arabicPeriod"/>
            </a:pPr>
            <a:r>
              <a:rPr lang="en-US" sz="1200">
                <a:solidFill>
                  <a:srgbClr val="2D3B45"/>
                </a:solidFill>
                <a:latin typeface="Helvetica Neue"/>
                <a:ea typeface="Helvetica Neue"/>
                <a:cs typeface="Helvetica Neue"/>
                <a:sym typeface="Helvetica Neue"/>
              </a:rPr>
              <a:t>If coding - show outcomes.</a:t>
            </a:r>
            <a:endParaRPr sz="1200">
              <a:solidFill>
                <a:srgbClr val="2D3B45"/>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g41009d26a6_0_44:notes"/>
          <p:cNvSpPr/>
          <p:nvPr>
            <p:ph idx="2" type="sldImg"/>
          </p:nvPr>
        </p:nvSpPr>
        <p:spPr>
          <a:xfrm>
            <a:off x="1143212"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3" name="Google Shape;983;g41009d26a6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librosa data visualization package</a:t>
            </a:r>
            <a:endParaRPr/>
          </a:p>
          <a:p>
            <a:pPr indent="0" lvl="0" marL="0" marR="0" rtl="0" algn="l">
              <a:lnSpc>
                <a:spcPct val="100000"/>
              </a:lnSpc>
              <a:spcBef>
                <a:spcPts val="0"/>
              </a:spcBef>
              <a:spcAft>
                <a:spcPts val="0"/>
              </a:spcAft>
              <a:buClr>
                <a:schemeClr val="dk1"/>
              </a:buClr>
              <a:buSzPts val="1100"/>
              <a:buFont typeface="Arial"/>
              <a:buNone/>
            </a:pPr>
            <a:r>
              <a:rPr lang="en-US" sz="1200">
                <a:solidFill>
                  <a:srgbClr val="2D3B45"/>
                </a:solidFill>
                <a:highlight>
                  <a:srgbClr val="FFFFFF"/>
                </a:highlight>
                <a:latin typeface="Helvetica Neue"/>
                <a:ea typeface="Helvetica Neue"/>
                <a:cs typeface="Helvetica Neue"/>
                <a:sym typeface="Helvetica Neue"/>
              </a:rPr>
              <a:t>Task by Member</a:t>
            </a:r>
            <a:endParaRPr sz="1200">
              <a:solidFill>
                <a:srgbClr val="2D3B45"/>
              </a:solidFill>
              <a:highlight>
                <a:srgbClr val="FFFFFF"/>
              </a:highlight>
              <a:latin typeface="Helvetica Neue"/>
              <a:ea typeface="Helvetica Neue"/>
              <a:cs typeface="Helvetica Neue"/>
              <a:sym typeface="Helvetica Neue"/>
            </a:endParaRPr>
          </a:p>
          <a:p>
            <a:pPr indent="-304800" lvl="0" marL="698500" rtl="0" algn="l">
              <a:lnSpc>
                <a:spcPct val="115000"/>
              </a:lnSpc>
              <a:spcBef>
                <a:spcPts val="0"/>
              </a:spcBef>
              <a:spcAft>
                <a:spcPts val="0"/>
              </a:spcAft>
              <a:buClr>
                <a:srgbClr val="2D3B45"/>
              </a:buClr>
              <a:buSzPts val="1200"/>
              <a:buFont typeface="Helvetica Neue"/>
              <a:buAutoNum type="arabicPeriod"/>
            </a:pPr>
            <a:r>
              <a:rPr lang="en-US" sz="1200">
                <a:solidFill>
                  <a:srgbClr val="2D3B45"/>
                </a:solidFill>
                <a:latin typeface="Helvetica Neue"/>
                <a:ea typeface="Helvetica Neue"/>
                <a:cs typeface="Helvetica Neue"/>
                <a:sym typeface="Helvetica Neue"/>
              </a:rPr>
              <a:t>Progress made towards the task.</a:t>
            </a:r>
            <a:endParaRPr sz="1200">
              <a:solidFill>
                <a:srgbClr val="2D3B45"/>
              </a:solidFill>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AutoNum type="arabicPeriod"/>
            </a:pPr>
            <a:r>
              <a:rPr lang="en-US" sz="1200">
                <a:solidFill>
                  <a:srgbClr val="2D3B45"/>
                </a:solidFill>
                <a:latin typeface="Helvetica Neue"/>
                <a:ea typeface="Helvetica Neue"/>
                <a:cs typeface="Helvetica Neue"/>
                <a:sym typeface="Helvetica Neue"/>
              </a:rPr>
              <a:t>If background research - describe it.</a:t>
            </a:r>
            <a:endParaRPr sz="1200">
              <a:solidFill>
                <a:srgbClr val="2D3B45"/>
              </a:solidFill>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AutoNum type="arabicPeriod"/>
            </a:pPr>
            <a:r>
              <a:rPr lang="en-US" sz="1200">
                <a:solidFill>
                  <a:srgbClr val="2D3B45"/>
                </a:solidFill>
                <a:latin typeface="Helvetica Neue"/>
                <a:ea typeface="Helvetica Neue"/>
                <a:cs typeface="Helvetica Neue"/>
                <a:sym typeface="Helvetica Neue"/>
              </a:rPr>
              <a:t>If coding - show outcomes.</a:t>
            </a:r>
            <a:endParaRPr sz="1200">
              <a:solidFill>
                <a:srgbClr val="2D3B45"/>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Google Shape;991;g44fa5fb856_1_6:notes"/>
          <p:cNvSpPr/>
          <p:nvPr>
            <p:ph idx="2" type="sldImg"/>
          </p:nvPr>
        </p:nvSpPr>
        <p:spPr>
          <a:xfrm>
            <a:off x="1143212"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2" name="Google Shape;992;g44fa5fb856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librosa data visualization package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Google Shape;999;g41009d26a6_0_58:notes"/>
          <p:cNvSpPr/>
          <p:nvPr>
            <p:ph idx="2" type="sldImg"/>
          </p:nvPr>
        </p:nvSpPr>
        <p:spPr>
          <a:xfrm>
            <a:off x="1143212"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0" name="Google Shape;1000;g41009d26a6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librosa data visualization package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6" name="Shape 1006"/>
        <p:cNvGrpSpPr/>
        <p:nvPr/>
      </p:nvGrpSpPr>
      <p:grpSpPr>
        <a:xfrm>
          <a:off x="0" y="0"/>
          <a:ext cx="0" cy="0"/>
          <a:chOff x="0" y="0"/>
          <a:chExt cx="0" cy="0"/>
        </a:xfrm>
      </p:grpSpPr>
      <p:sp>
        <p:nvSpPr>
          <p:cNvPr id="1007" name="Google Shape;1007;g41009d26a6_0_65:notes"/>
          <p:cNvSpPr/>
          <p:nvPr>
            <p:ph idx="2" type="sldImg"/>
          </p:nvPr>
        </p:nvSpPr>
        <p:spPr>
          <a:xfrm>
            <a:off x="1143212"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 name="Google Shape;1008;g41009d26a6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librosa data visualization package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Google Shape;1015;g40f73a93cf_12_30:notes"/>
          <p:cNvSpPr/>
          <p:nvPr>
            <p:ph idx="2" type="sldImg"/>
          </p:nvPr>
        </p:nvSpPr>
        <p:spPr>
          <a:xfrm>
            <a:off x="1143212"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g40f73a93cf_12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44fa5fb856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44fa5fb85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Bety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44fa5fb856_12_18:notes"/>
          <p:cNvSpPr/>
          <p:nvPr>
            <p:ph idx="2" type="sldImg"/>
          </p:nvPr>
        </p:nvSpPr>
        <p:spPr>
          <a:xfrm>
            <a:off x="1143212"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6" name="Google Shape;866;g44fa5fb856_12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librosa data visualization package</a:t>
            </a:r>
            <a:endParaRPr/>
          </a:p>
          <a:p>
            <a:pPr indent="0" lvl="0" marL="0" marR="0" rtl="0" algn="l">
              <a:lnSpc>
                <a:spcPct val="100000"/>
              </a:lnSpc>
              <a:spcBef>
                <a:spcPts val="0"/>
              </a:spcBef>
              <a:spcAft>
                <a:spcPts val="0"/>
              </a:spcAft>
              <a:buClr>
                <a:schemeClr val="dk1"/>
              </a:buClr>
              <a:buSzPts val="1100"/>
              <a:buFont typeface="Arial"/>
              <a:buNone/>
            </a:pPr>
            <a:r>
              <a:rPr lang="en-US" sz="1200">
                <a:solidFill>
                  <a:srgbClr val="2D3B45"/>
                </a:solidFill>
                <a:highlight>
                  <a:srgbClr val="FFFFFF"/>
                </a:highlight>
                <a:latin typeface="Helvetica Neue"/>
                <a:ea typeface="Helvetica Neue"/>
                <a:cs typeface="Helvetica Neue"/>
                <a:sym typeface="Helvetica Neue"/>
              </a:rPr>
              <a:t>Task by Member</a:t>
            </a:r>
            <a:endParaRPr sz="1200">
              <a:solidFill>
                <a:srgbClr val="2D3B45"/>
              </a:solidFill>
              <a:highlight>
                <a:srgbClr val="FFFFFF"/>
              </a:highlight>
              <a:latin typeface="Helvetica Neue"/>
              <a:ea typeface="Helvetica Neue"/>
              <a:cs typeface="Helvetica Neue"/>
              <a:sym typeface="Helvetica Neue"/>
            </a:endParaRPr>
          </a:p>
          <a:p>
            <a:pPr indent="-304800" lvl="0" marL="698500" rtl="0" algn="l">
              <a:lnSpc>
                <a:spcPct val="115000"/>
              </a:lnSpc>
              <a:spcBef>
                <a:spcPts val="0"/>
              </a:spcBef>
              <a:spcAft>
                <a:spcPts val="0"/>
              </a:spcAft>
              <a:buClr>
                <a:srgbClr val="2D3B45"/>
              </a:buClr>
              <a:buSzPts val="1200"/>
              <a:buFont typeface="Helvetica Neue"/>
              <a:buAutoNum type="arabicPeriod"/>
            </a:pPr>
            <a:r>
              <a:rPr lang="en-US" sz="1200">
                <a:solidFill>
                  <a:srgbClr val="2D3B45"/>
                </a:solidFill>
                <a:latin typeface="Helvetica Neue"/>
                <a:ea typeface="Helvetica Neue"/>
                <a:cs typeface="Helvetica Neue"/>
                <a:sym typeface="Helvetica Neue"/>
              </a:rPr>
              <a:t>Progress made towards the task.</a:t>
            </a:r>
            <a:endParaRPr sz="1200">
              <a:solidFill>
                <a:srgbClr val="2D3B45"/>
              </a:solidFill>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AutoNum type="arabicPeriod"/>
            </a:pPr>
            <a:r>
              <a:rPr lang="en-US" sz="1200">
                <a:solidFill>
                  <a:srgbClr val="2D3B45"/>
                </a:solidFill>
                <a:latin typeface="Helvetica Neue"/>
                <a:ea typeface="Helvetica Neue"/>
                <a:cs typeface="Helvetica Neue"/>
                <a:sym typeface="Helvetica Neue"/>
              </a:rPr>
              <a:t>If background research - describe it.</a:t>
            </a:r>
            <a:endParaRPr sz="1200">
              <a:solidFill>
                <a:srgbClr val="2D3B45"/>
              </a:solidFill>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AutoNum type="arabicPeriod"/>
            </a:pPr>
            <a:r>
              <a:rPr lang="en-US" sz="1200">
                <a:solidFill>
                  <a:srgbClr val="2D3B45"/>
                </a:solidFill>
                <a:latin typeface="Helvetica Neue"/>
                <a:ea typeface="Helvetica Neue"/>
                <a:cs typeface="Helvetica Neue"/>
                <a:sym typeface="Helvetica Neue"/>
              </a:rPr>
              <a:t>If coding - show outcomes.</a:t>
            </a:r>
            <a:endParaRPr sz="1200">
              <a:solidFill>
                <a:srgbClr val="2D3B45"/>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g44fa5fb856_12_2:notes"/>
          <p:cNvSpPr/>
          <p:nvPr>
            <p:ph idx="2" type="sldImg"/>
          </p:nvPr>
        </p:nvSpPr>
        <p:spPr>
          <a:xfrm>
            <a:off x="1143212"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6" name="Google Shape;876;g44fa5fb856_12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librosa data visualization package</a:t>
            </a:r>
            <a:endParaRPr/>
          </a:p>
          <a:p>
            <a:pPr indent="0" lvl="0" marL="0" marR="0" rtl="0" algn="l">
              <a:lnSpc>
                <a:spcPct val="100000"/>
              </a:lnSpc>
              <a:spcBef>
                <a:spcPts val="0"/>
              </a:spcBef>
              <a:spcAft>
                <a:spcPts val="0"/>
              </a:spcAft>
              <a:buClr>
                <a:schemeClr val="dk1"/>
              </a:buClr>
              <a:buSzPts val="1100"/>
              <a:buFont typeface="Arial"/>
              <a:buNone/>
            </a:pPr>
            <a:r>
              <a:rPr lang="en-US" sz="1200">
                <a:solidFill>
                  <a:srgbClr val="2D3B45"/>
                </a:solidFill>
                <a:highlight>
                  <a:srgbClr val="FFFFFF"/>
                </a:highlight>
                <a:latin typeface="Helvetica Neue"/>
                <a:ea typeface="Helvetica Neue"/>
                <a:cs typeface="Helvetica Neue"/>
                <a:sym typeface="Helvetica Neue"/>
              </a:rPr>
              <a:t>Task by Member</a:t>
            </a:r>
            <a:endParaRPr sz="1200">
              <a:solidFill>
                <a:srgbClr val="2D3B45"/>
              </a:solidFill>
              <a:highlight>
                <a:srgbClr val="FFFFFF"/>
              </a:highlight>
              <a:latin typeface="Helvetica Neue"/>
              <a:ea typeface="Helvetica Neue"/>
              <a:cs typeface="Helvetica Neue"/>
              <a:sym typeface="Helvetica Neue"/>
            </a:endParaRPr>
          </a:p>
          <a:p>
            <a:pPr indent="-304800" lvl="0" marL="698500" rtl="0" algn="l">
              <a:lnSpc>
                <a:spcPct val="115000"/>
              </a:lnSpc>
              <a:spcBef>
                <a:spcPts val="0"/>
              </a:spcBef>
              <a:spcAft>
                <a:spcPts val="0"/>
              </a:spcAft>
              <a:buClr>
                <a:srgbClr val="2D3B45"/>
              </a:buClr>
              <a:buSzPts val="1200"/>
              <a:buFont typeface="Helvetica Neue"/>
              <a:buAutoNum type="arabicPeriod"/>
            </a:pPr>
            <a:r>
              <a:rPr lang="en-US" sz="1200">
                <a:solidFill>
                  <a:srgbClr val="2D3B45"/>
                </a:solidFill>
                <a:latin typeface="Helvetica Neue"/>
                <a:ea typeface="Helvetica Neue"/>
                <a:cs typeface="Helvetica Neue"/>
                <a:sym typeface="Helvetica Neue"/>
              </a:rPr>
              <a:t>Progress made towards the task.</a:t>
            </a:r>
            <a:endParaRPr sz="1200">
              <a:solidFill>
                <a:srgbClr val="2D3B45"/>
              </a:solidFill>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AutoNum type="arabicPeriod"/>
            </a:pPr>
            <a:r>
              <a:rPr lang="en-US" sz="1200">
                <a:solidFill>
                  <a:srgbClr val="2D3B45"/>
                </a:solidFill>
                <a:latin typeface="Helvetica Neue"/>
                <a:ea typeface="Helvetica Neue"/>
                <a:cs typeface="Helvetica Neue"/>
                <a:sym typeface="Helvetica Neue"/>
              </a:rPr>
              <a:t>If background research - describe it.</a:t>
            </a:r>
            <a:endParaRPr sz="1200">
              <a:solidFill>
                <a:srgbClr val="2D3B45"/>
              </a:solidFill>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AutoNum type="arabicPeriod"/>
            </a:pPr>
            <a:r>
              <a:rPr lang="en-US" sz="1200">
                <a:solidFill>
                  <a:srgbClr val="2D3B45"/>
                </a:solidFill>
                <a:latin typeface="Helvetica Neue"/>
                <a:ea typeface="Helvetica Neue"/>
                <a:cs typeface="Helvetica Neue"/>
                <a:sym typeface="Helvetica Neue"/>
              </a:rPr>
              <a:t>If coding - show outcomes.</a:t>
            </a:r>
            <a:endParaRPr sz="1200">
              <a:solidFill>
                <a:srgbClr val="2D3B45"/>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44fa5fb856_1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44fa5fb856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44fa5fb856_17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44fa5fb856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g440020554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44002055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Google Shape;928;g40f73a93cf_3_797:notes"/>
          <p:cNvSpPr/>
          <p:nvPr>
            <p:ph idx="2" type="sldImg"/>
          </p:nvPr>
        </p:nvSpPr>
        <p:spPr>
          <a:xfrm>
            <a:off x="1143212"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9" name="Google Shape;929;g40f73a93cf_3_7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How is the data collected and what they are - Thien</a:t>
            </a:r>
            <a:endParaRPr/>
          </a:p>
          <a:p>
            <a:pPr indent="0" lvl="0" marL="0" marR="0" rtl="0" algn="l">
              <a:lnSpc>
                <a:spcPct val="100000"/>
              </a:lnSpc>
              <a:spcBef>
                <a:spcPts val="0"/>
              </a:spcBef>
              <a:spcAft>
                <a:spcPts val="0"/>
              </a:spcAft>
              <a:buClr>
                <a:srgbClr val="000000"/>
              </a:buClr>
              <a:buSzPts val="1400"/>
              <a:buFont typeface="Arial"/>
              <a:buNone/>
            </a:pPr>
            <a:r>
              <a:rPr lang="en-US"/>
              <a:t>---There are microphones set up all around nc for about a year. </a:t>
            </a:r>
            <a:endParaRPr/>
          </a:p>
          <a:p>
            <a:pPr indent="0" lvl="0" marL="0" marR="0" rtl="0" algn="l">
              <a:lnSpc>
                <a:spcPct val="100000"/>
              </a:lnSpc>
              <a:spcBef>
                <a:spcPts val="0"/>
              </a:spcBef>
              <a:spcAft>
                <a:spcPts val="0"/>
              </a:spcAft>
              <a:buClr>
                <a:srgbClr val="000000"/>
              </a:buClr>
              <a:buSzPts val="1400"/>
              <a:buFont typeface="Arial"/>
              <a:buNone/>
            </a:pPr>
            <a:r>
              <a:rPr lang="en-US"/>
              <a:t>---Use the kaleidoscope program to convert audio files to the zero crossing. We use the Analook program to </a:t>
            </a:r>
            <a:r>
              <a:rPr lang="en-US"/>
              <a:t>observe</a:t>
            </a:r>
            <a:r>
              <a:rPr lang="en-US"/>
              <a:t> those files. </a:t>
            </a:r>
            <a:endParaRPr/>
          </a:p>
          <a:p>
            <a:pPr indent="0" lvl="0" marL="0" marR="0" rtl="0" algn="l">
              <a:lnSpc>
                <a:spcPct val="100000"/>
              </a:lnSpc>
              <a:spcBef>
                <a:spcPts val="0"/>
              </a:spcBef>
              <a:spcAft>
                <a:spcPts val="0"/>
              </a:spcAft>
              <a:buClr>
                <a:srgbClr val="000000"/>
              </a:buClr>
              <a:buSzPts val="1400"/>
              <a:buFont typeface="Arial"/>
              <a:buNone/>
            </a:pPr>
            <a:r>
              <a:rPr lang="en-US"/>
              <a:t>---Frequency recordings of bat calls at over 100 sites across the state or NC, including at the UNCG Wetlands. This generates hundreds of thousands of recordings, and extracted information from the recordings on bat species, and other behaviors like the production of social calls. • The data is processed into a graph in which the dominant frequency sweep through time can be easily visualized. It’s stored as bytes which contain the time and frequency intervals between each point on the graph. </a:t>
            </a:r>
            <a:endParaRPr/>
          </a:p>
          <a:p>
            <a:pPr indent="0" lvl="0" marL="0" marR="0" rtl="0" algn="l">
              <a:lnSpc>
                <a:spcPct val="100000"/>
              </a:lnSpc>
              <a:spcBef>
                <a:spcPts val="0"/>
              </a:spcBef>
              <a:spcAft>
                <a:spcPts val="0"/>
              </a:spcAft>
              <a:buClr>
                <a:srgbClr val="000000"/>
              </a:buClr>
              <a:buSzPts val="1400"/>
              <a:buFont typeface="Arial"/>
              <a:buNone/>
            </a:pPr>
            <a:r>
              <a:rPr lang="en-US"/>
              <a:t>The challenges - Hadi</a:t>
            </a:r>
            <a:endParaRPr/>
          </a:p>
          <a:p>
            <a:pPr indent="0" lvl="0" marL="0" marR="0" rtl="0" algn="l">
              <a:lnSpc>
                <a:spcPct val="100000"/>
              </a:lnSpc>
              <a:spcBef>
                <a:spcPts val="0"/>
              </a:spcBef>
              <a:spcAft>
                <a:spcPts val="0"/>
              </a:spcAft>
              <a:buClr>
                <a:srgbClr val="000000"/>
              </a:buClr>
              <a:buSzPts val="1400"/>
              <a:buFont typeface="Arial"/>
              <a:buNone/>
            </a:pPr>
            <a:r>
              <a:rPr lang="en-US"/>
              <a:t>Noise removal: files have a lot of random noise from a variety of environmental sources. In order to extract meaningful signals noise has to be removed</a:t>
            </a:r>
            <a:endParaRPr/>
          </a:p>
          <a:p>
            <a:pPr indent="0" lvl="0" marL="0" marR="0" rtl="0" algn="l">
              <a:lnSpc>
                <a:spcPct val="100000"/>
              </a:lnSpc>
              <a:spcBef>
                <a:spcPts val="0"/>
              </a:spcBef>
              <a:spcAft>
                <a:spcPts val="0"/>
              </a:spcAft>
              <a:buClr>
                <a:srgbClr val="000000"/>
              </a:buClr>
              <a:buSzPts val="1400"/>
              <a:buFont typeface="Arial"/>
              <a:buNone/>
            </a:pPr>
            <a:r>
              <a:rPr lang="en-US"/>
              <a:t>Signal extraction: once the noise is removed, how do we process the pulses? There are some advantages to using discrete points (startup speed, AI) and some disadvantages (traditional statistics, runtime speed)</a:t>
            </a:r>
            <a:endParaRPr/>
          </a:p>
          <a:p>
            <a:pPr indent="0" lvl="0" marL="0" marR="0" rtl="0" algn="l">
              <a:lnSpc>
                <a:spcPct val="100000"/>
              </a:lnSpc>
              <a:spcBef>
                <a:spcPts val="0"/>
              </a:spcBef>
              <a:spcAft>
                <a:spcPts val="0"/>
              </a:spcAft>
              <a:buClr>
                <a:srgbClr val="000000"/>
              </a:buClr>
              <a:buSzPts val="1400"/>
              <a:buFont typeface="Arial"/>
              <a:buNone/>
            </a:pPr>
            <a:r>
              <a:rPr lang="en-US"/>
              <a:t>Signal analysis: once we have pulses, we have to categorize them according to shape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Google Shape;937;g44fa5fb856_7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44fa5fb856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a sample of my algorithms results so far. As you can see its very effective, only ignoring 4 or 5 points that are considered good data. It works by chunking a file into pulses, generating a smoo</a:t>
            </a:r>
            <a:r>
              <a:rPr lang="en-US"/>
              <a:t>thed graph of each pulse, and removing parts of the pulse that are too different from the smooth graph.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1400"/>
              <a:buFont typeface="Georgia"/>
              <a:buNone/>
              <a:defRPr b="0" i="0" sz="44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4" name="Google Shape;14;p2"/>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Arial"/>
                <a:ea typeface="Arial"/>
                <a:cs typeface="Arial"/>
                <a:sym typeface="Arial"/>
              </a:defRPr>
            </a:lvl1pPr>
            <a:lvl2pPr lvl="1" marR="0" rtl="0" algn="ctr">
              <a:lnSpc>
                <a:spcPct val="100000"/>
              </a:lnSpc>
              <a:spcBef>
                <a:spcPts val="0"/>
              </a:spcBef>
              <a:spcAft>
                <a:spcPts val="0"/>
              </a:spcAft>
              <a:buClr>
                <a:srgbClr val="888888"/>
              </a:buClr>
              <a:buSzPts val="1400"/>
              <a:buFont typeface="Arial"/>
              <a:buNone/>
              <a:defRPr b="0" i="0" sz="2800" u="none" cap="none" strike="noStrike">
                <a:solidFill>
                  <a:srgbClr val="888888"/>
                </a:solidFill>
                <a:latin typeface="Arial"/>
                <a:ea typeface="Arial"/>
                <a:cs typeface="Arial"/>
                <a:sym typeface="Arial"/>
              </a:defRPr>
            </a:lvl2pPr>
            <a:lvl3pPr lvl="2" marR="0" rtl="0" algn="ctr">
              <a:lnSpc>
                <a:spcPct val="100000"/>
              </a:lnSpc>
              <a:spcBef>
                <a:spcPts val="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3pPr>
            <a:lvl4pPr lvl="3" marR="0" rtl="0" algn="ctr">
              <a:lnSpc>
                <a:spcPct val="100000"/>
              </a:lnSpc>
              <a:spcBef>
                <a:spcPts val="0"/>
              </a:spcBef>
              <a:spcAft>
                <a:spcPts val="0"/>
              </a:spcAft>
              <a:buClr>
                <a:srgbClr val="888888"/>
              </a:buClr>
              <a:buSzPts val="1400"/>
              <a:buFont typeface="Arial"/>
              <a:buNone/>
              <a:defRPr b="0" i="0" sz="2000" u="none" cap="none" strike="noStrike">
                <a:solidFill>
                  <a:srgbClr val="888888"/>
                </a:solidFill>
                <a:latin typeface="Arial"/>
                <a:ea typeface="Arial"/>
                <a:cs typeface="Arial"/>
                <a:sym typeface="Arial"/>
              </a:defRPr>
            </a:lvl4pPr>
            <a:lvl5pPr lvl="4" marR="0" rtl="0" algn="ctr">
              <a:lnSpc>
                <a:spcPct val="100000"/>
              </a:lnSpc>
              <a:spcBef>
                <a:spcPts val="0"/>
              </a:spcBef>
              <a:spcAft>
                <a:spcPts val="0"/>
              </a:spcAft>
              <a:buClr>
                <a:srgbClr val="888888"/>
              </a:buClr>
              <a:buSzPts val="1400"/>
              <a:buFont typeface="Arial"/>
              <a:buNone/>
              <a:defRPr b="0" i="0" sz="2000" u="none" cap="none" strike="noStrike">
                <a:solidFill>
                  <a:srgbClr val="888888"/>
                </a:solidFill>
                <a:latin typeface="Arial"/>
                <a:ea typeface="Arial"/>
                <a:cs typeface="Arial"/>
                <a:sym typeface="Arial"/>
              </a:defRPr>
            </a:lvl5pPr>
            <a:lvl6pPr lvl="5" marR="0" rtl="0" algn="ctr">
              <a:lnSpc>
                <a:spcPct val="100000"/>
              </a:lnSpc>
              <a:spcBef>
                <a:spcPts val="0"/>
              </a:spcBef>
              <a:spcAft>
                <a:spcPts val="0"/>
              </a:spcAft>
              <a:buClr>
                <a:srgbClr val="888888"/>
              </a:buClr>
              <a:buSzPts val="1400"/>
              <a:buFont typeface="Arial"/>
              <a:buNone/>
              <a:defRPr b="0" i="0" sz="2000" u="none" cap="none" strike="noStrike">
                <a:solidFill>
                  <a:srgbClr val="888888"/>
                </a:solidFill>
                <a:latin typeface="Arial"/>
                <a:ea typeface="Arial"/>
                <a:cs typeface="Arial"/>
                <a:sym typeface="Arial"/>
              </a:defRPr>
            </a:lvl6pPr>
            <a:lvl7pPr lvl="6" marR="0" rtl="0" algn="ctr">
              <a:lnSpc>
                <a:spcPct val="100000"/>
              </a:lnSpc>
              <a:spcBef>
                <a:spcPts val="0"/>
              </a:spcBef>
              <a:spcAft>
                <a:spcPts val="0"/>
              </a:spcAft>
              <a:buClr>
                <a:srgbClr val="888888"/>
              </a:buClr>
              <a:buSzPts val="1400"/>
              <a:buFont typeface="Arial"/>
              <a:buNone/>
              <a:defRPr b="0" i="0" sz="2000" u="none" cap="none" strike="noStrike">
                <a:solidFill>
                  <a:srgbClr val="888888"/>
                </a:solidFill>
                <a:latin typeface="Arial"/>
                <a:ea typeface="Arial"/>
                <a:cs typeface="Arial"/>
                <a:sym typeface="Arial"/>
              </a:defRPr>
            </a:lvl7pPr>
            <a:lvl8pPr lvl="7" marR="0" rtl="0" algn="ctr">
              <a:lnSpc>
                <a:spcPct val="100000"/>
              </a:lnSpc>
              <a:spcBef>
                <a:spcPts val="0"/>
              </a:spcBef>
              <a:spcAft>
                <a:spcPts val="0"/>
              </a:spcAft>
              <a:buClr>
                <a:srgbClr val="888888"/>
              </a:buClr>
              <a:buSzPts val="1400"/>
              <a:buFont typeface="Arial"/>
              <a:buNone/>
              <a:defRPr b="0" i="0" sz="2000" u="none" cap="none" strike="noStrike">
                <a:solidFill>
                  <a:srgbClr val="888888"/>
                </a:solidFill>
                <a:latin typeface="Arial"/>
                <a:ea typeface="Arial"/>
                <a:cs typeface="Arial"/>
                <a:sym typeface="Arial"/>
              </a:defRPr>
            </a:lvl8pPr>
            <a:lvl9pPr lvl="8" marR="0" rtl="0" algn="ctr">
              <a:lnSpc>
                <a:spcPct val="100000"/>
              </a:lnSpc>
              <a:spcBef>
                <a:spcPts val="0"/>
              </a:spcBef>
              <a:spcAft>
                <a:spcPts val="0"/>
              </a:spcAft>
              <a:buClr>
                <a:srgbClr val="888888"/>
              </a:buClr>
              <a:buSzPts val="1400"/>
              <a:buFont typeface="Arial"/>
              <a:buNone/>
              <a:defRPr b="0" i="0" sz="2000" u="none" cap="none" strike="noStrike">
                <a:solidFill>
                  <a:srgbClr val="888888"/>
                </a:solidFill>
                <a:latin typeface="Arial"/>
                <a:ea typeface="Arial"/>
                <a:cs typeface="Arial"/>
                <a:sym typeface="Arial"/>
              </a:defRPr>
            </a:lvl9pPr>
          </a:lstStyle>
          <a:p/>
        </p:txBody>
      </p:sp>
      <p:sp>
        <p:nvSpPr>
          <p:cNvPr id="15" name="Google Shape;15;p2"/>
          <p:cNvSpPr txBox="1"/>
          <p:nvPr>
            <p:ph idx="10" type="dt"/>
          </p:nvPr>
        </p:nvSpPr>
        <p:spPr>
          <a:xfrm>
            <a:off x="444815" y="6345717"/>
            <a:ext cx="969900" cy="365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6" name="Google Shape;16;p2"/>
          <p:cNvSpPr txBox="1"/>
          <p:nvPr>
            <p:ph idx="11" type="ftr"/>
          </p:nvPr>
        </p:nvSpPr>
        <p:spPr>
          <a:xfrm>
            <a:off x="1666103" y="6345717"/>
            <a:ext cx="2094900" cy="365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7" name="Google Shape;17;p2"/>
          <p:cNvSpPr txBox="1"/>
          <p:nvPr>
            <p:ph idx="12" type="sldNum"/>
          </p:nvPr>
        </p:nvSpPr>
        <p:spPr>
          <a:xfrm>
            <a:off x="3981022" y="6345717"/>
            <a:ext cx="802200" cy="3651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None/>
            </a:pPr>
            <a:r>
              <a:t/>
            </a:r>
            <a:endParaRPr/>
          </a:p>
          <a:p>
            <a:pPr indent="0" lvl="1" marL="457200" rtl="0" algn="l">
              <a:spcBef>
                <a:spcPts val="0"/>
              </a:spcBef>
              <a:spcAft>
                <a:spcPts val="0"/>
              </a:spcAft>
              <a:buNone/>
            </a:pPr>
            <a:r>
              <a:t/>
            </a:r>
            <a:endParaRPr sz="1800">
              <a:solidFill>
                <a:schemeClr val="dk1"/>
              </a:solidFill>
            </a:endParaRPr>
          </a:p>
          <a:p>
            <a:pPr indent="0" lvl="2" marL="914400" rtl="0" algn="l">
              <a:spcBef>
                <a:spcPts val="0"/>
              </a:spcBef>
              <a:spcAft>
                <a:spcPts val="0"/>
              </a:spcAft>
              <a:buNone/>
            </a:pPr>
            <a:r>
              <a:t/>
            </a:r>
            <a:endParaRPr sz="1800">
              <a:solidFill>
                <a:schemeClr val="dk1"/>
              </a:solidFill>
            </a:endParaRPr>
          </a:p>
          <a:p>
            <a:pPr indent="0" lvl="3" marL="1371600" rtl="0" algn="l">
              <a:spcBef>
                <a:spcPts val="0"/>
              </a:spcBef>
              <a:spcAft>
                <a:spcPts val="0"/>
              </a:spcAft>
              <a:buNone/>
            </a:pPr>
            <a:r>
              <a:t/>
            </a:r>
            <a:endParaRPr sz="1800">
              <a:solidFill>
                <a:schemeClr val="dk1"/>
              </a:solidFill>
            </a:endParaRPr>
          </a:p>
          <a:p>
            <a:pPr indent="0" lvl="4" marL="1828800" rtl="0" algn="l">
              <a:spcBef>
                <a:spcPts val="0"/>
              </a:spcBef>
              <a:spcAft>
                <a:spcPts val="0"/>
              </a:spcAft>
              <a:buNone/>
            </a:pPr>
            <a:r>
              <a:t/>
            </a:r>
            <a:endParaRPr sz="1800">
              <a:solidFill>
                <a:schemeClr val="dk1"/>
              </a:solidFill>
            </a:endParaRPr>
          </a:p>
          <a:p>
            <a:pPr indent="0" lvl="5" marL="2286000" rtl="0" algn="l">
              <a:spcBef>
                <a:spcPts val="0"/>
              </a:spcBef>
              <a:spcAft>
                <a:spcPts val="0"/>
              </a:spcAft>
              <a:buNone/>
            </a:pPr>
            <a:r>
              <a:t/>
            </a:r>
            <a:endParaRPr sz="1800">
              <a:solidFill>
                <a:schemeClr val="dk1"/>
              </a:solidFill>
            </a:endParaRPr>
          </a:p>
          <a:p>
            <a:pPr indent="0" lvl="6" marL="2743200" rtl="0" algn="l">
              <a:spcBef>
                <a:spcPts val="0"/>
              </a:spcBef>
              <a:spcAft>
                <a:spcPts val="0"/>
              </a:spcAft>
              <a:buNone/>
            </a:pPr>
            <a:r>
              <a:t/>
            </a:r>
            <a:endParaRPr sz="1800">
              <a:solidFill>
                <a:schemeClr val="dk1"/>
              </a:solidFill>
            </a:endParaRPr>
          </a:p>
          <a:p>
            <a:pPr indent="0" lvl="7" marL="3200400" rtl="0" algn="l">
              <a:spcBef>
                <a:spcPts val="0"/>
              </a:spcBef>
              <a:spcAft>
                <a:spcPts val="0"/>
              </a:spcAft>
              <a:buNone/>
            </a:pPr>
            <a:r>
              <a:t/>
            </a:r>
            <a:endParaRPr sz="1800">
              <a:solidFill>
                <a:schemeClr val="dk1"/>
              </a:solidFill>
            </a:endParaRPr>
          </a:p>
          <a:p>
            <a:pPr indent="0" lvl="8" marL="3657600" rtl="0" algn="l">
              <a:spcBef>
                <a:spcPts val="0"/>
              </a:spcBef>
              <a:spcAft>
                <a:spcPts val="0"/>
              </a:spcAft>
              <a:buNone/>
            </a:pPr>
            <a:r>
              <a:t/>
            </a:r>
            <a:endParaRPr sz="1800">
              <a:solidFill>
                <a:schemeClr val="dk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_TEXT" type="vertTx">
  <p:cSld name="VERTICAL_TEXT">
    <p:spTree>
      <p:nvGrpSpPr>
        <p:cNvPr id="69" name="Shape 69"/>
        <p:cNvGrpSpPr/>
        <p:nvPr/>
      </p:nvGrpSpPr>
      <p:grpSpPr>
        <a:xfrm>
          <a:off x="0" y="0"/>
          <a:ext cx="0" cy="0"/>
          <a:chOff x="0" y="0"/>
          <a:chExt cx="0" cy="0"/>
        </a:xfrm>
      </p:grpSpPr>
      <p:sp>
        <p:nvSpPr>
          <p:cNvPr id="70" name="Google Shape;70;p11"/>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1400"/>
              <a:buFont typeface="Georgia"/>
              <a:buNone/>
              <a:defRPr b="0" i="0" sz="44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1" name="Google Shape;71;p11"/>
          <p:cNvSpPr txBox="1"/>
          <p:nvPr>
            <p:ph idx="1" type="body"/>
          </p:nvPr>
        </p:nvSpPr>
        <p:spPr>
          <a:xfrm rot="5400000">
            <a:off x="2308950" y="-251550"/>
            <a:ext cx="4526100" cy="82296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9pPr>
          </a:lstStyle>
          <a:p/>
        </p:txBody>
      </p:sp>
      <p:sp>
        <p:nvSpPr>
          <p:cNvPr id="72" name="Google Shape;72;p11"/>
          <p:cNvSpPr txBox="1"/>
          <p:nvPr>
            <p:ph idx="10" type="dt"/>
          </p:nvPr>
        </p:nvSpPr>
        <p:spPr>
          <a:xfrm>
            <a:off x="444815" y="6345717"/>
            <a:ext cx="969900" cy="365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73" name="Google Shape;73;p11"/>
          <p:cNvSpPr txBox="1"/>
          <p:nvPr>
            <p:ph idx="11" type="ftr"/>
          </p:nvPr>
        </p:nvSpPr>
        <p:spPr>
          <a:xfrm>
            <a:off x="1666103" y="6345717"/>
            <a:ext cx="2094900" cy="365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74" name="Google Shape;74;p11"/>
          <p:cNvSpPr txBox="1"/>
          <p:nvPr>
            <p:ph idx="12" type="sldNum"/>
          </p:nvPr>
        </p:nvSpPr>
        <p:spPr>
          <a:xfrm>
            <a:off x="3981022" y="6345717"/>
            <a:ext cx="802200" cy="3651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None/>
            </a:pPr>
            <a:r>
              <a:t/>
            </a:r>
            <a:endParaRPr/>
          </a:p>
          <a:p>
            <a:pPr indent="0" lvl="1" marL="457200" rtl="0" algn="l">
              <a:spcBef>
                <a:spcPts val="0"/>
              </a:spcBef>
              <a:spcAft>
                <a:spcPts val="0"/>
              </a:spcAft>
              <a:buNone/>
            </a:pPr>
            <a:r>
              <a:t/>
            </a:r>
            <a:endParaRPr sz="1800">
              <a:solidFill>
                <a:schemeClr val="dk1"/>
              </a:solidFill>
            </a:endParaRPr>
          </a:p>
          <a:p>
            <a:pPr indent="0" lvl="2" marL="914400" rtl="0" algn="l">
              <a:spcBef>
                <a:spcPts val="0"/>
              </a:spcBef>
              <a:spcAft>
                <a:spcPts val="0"/>
              </a:spcAft>
              <a:buNone/>
            </a:pPr>
            <a:r>
              <a:t/>
            </a:r>
            <a:endParaRPr sz="1800">
              <a:solidFill>
                <a:schemeClr val="dk1"/>
              </a:solidFill>
            </a:endParaRPr>
          </a:p>
          <a:p>
            <a:pPr indent="0" lvl="3" marL="1371600" rtl="0" algn="l">
              <a:spcBef>
                <a:spcPts val="0"/>
              </a:spcBef>
              <a:spcAft>
                <a:spcPts val="0"/>
              </a:spcAft>
              <a:buNone/>
            </a:pPr>
            <a:r>
              <a:t/>
            </a:r>
            <a:endParaRPr sz="1800">
              <a:solidFill>
                <a:schemeClr val="dk1"/>
              </a:solidFill>
            </a:endParaRPr>
          </a:p>
          <a:p>
            <a:pPr indent="0" lvl="4" marL="1828800" rtl="0" algn="l">
              <a:spcBef>
                <a:spcPts val="0"/>
              </a:spcBef>
              <a:spcAft>
                <a:spcPts val="0"/>
              </a:spcAft>
              <a:buNone/>
            </a:pPr>
            <a:r>
              <a:t/>
            </a:r>
            <a:endParaRPr sz="1800">
              <a:solidFill>
                <a:schemeClr val="dk1"/>
              </a:solidFill>
            </a:endParaRPr>
          </a:p>
          <a:p>
            <a:pPr indent="0" lvl="5" marL="2286000" rtl="0" algn="l">
              <a:spcBef>
                <a:spcPts val="0"/>
              </a:spcBef>
              <a:spcAft>
                <a:spcPts val="0"/>
              </a:spcAft>
              <a:buNone/>
            </a:pPr>
            <a:r>
              <a:t/>
            </a:r>
            <a:endParaRPr sz="1800">
              <a:solidFill>
                <a:schemeClr val="dk1"/>
              </a:solidFill>
            </a:endParaRPr>
          </a:p>
          <a:p>
            <a:pPr indent="0" lvl="6" marL="2743200" rtl="0" algn="l">
              <a:spcBef>
                <a:spcPts val="0"/>
              </a:spcBef>
              <a:spcAft>
                <a:spcPts val="0"/>
              </a:spcAft>
              <a:buNone/>
            </a:pPr>
            <a:r>
              <a:t/>
            </a:r>
            <a:endParaRPr sz="1800">
              <a:solidFill>
                <a:schemeClr val="dk1"/>
              </a:solidFill>
            </a:endParaRPr>
          </a:p>
          <a:p>
            <a:pPr indent="0" lvl="7" marL="3200400" rtl="0" algn="l">
              <a:spcBef>
                <a:spcPts val="0"/>
              </a:spcBef>
              <a:spcAft>
                <a:spcPts val="0"/>
              </a:spcAft>
              <a:buNone/>
            </a:pPr>
            <a:r>
              <a:t/>
            </a:r>
            <a:endParaRPr sz="1800">
              <a:solidFill>
                <a:schemeClr val="dk1"/>
              </a:solidFill>
            </a:endParaRPr>
          </a:p>
          <a:p>
            <a:pPr indent="0" lvl="8" marL="3657600" rtl="0" algn="l">
              <a:spcBef>
                <a:spcPts val="0"/>
              </a:spcBef>
              <a:spcAft>
                <a:spcPts val="0"/>
              </a:spcAft>
              <a:buNone/>
            </a:pPr>
            <a:r>
              <a:t/>
            </a:r>
            <a:endParaRPr sz="1800">
              <a:solidFill>
                <a:schemeClr val="dk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_TITLE_AND_VERTICAL_TEXT" type="vertTitleAndTx">
  <p:cSld name="VERTICAL_TITLE_AND_VERTICAL_TEXT">
    <p:spTree>
      <p:nvGrpSpPr>
        <p:cNvPr id="75" name="Shape 75"/>
        <p:cNvGrpSpPr/>
        <p:nvPr/>
      </p:nvGrpSpPr>
      <p:grpSpPr>
        <a:xfrm>
          <a:off x="0" y="0"/>
          <a:ext cx="0" cy="0"/>
          <a:chOff x="0" y="0"/>
          <a:chExt cx="0" cy="0"/>
        </a:xfrm>
      </p:grpSpPr>
      <p:sp>
        <p:nvSpPr>
          <p:cNvPr id="76" name="Google Shape;76;p12"/>
          <p:cNvSpPr txBox="1"/>
          <p:nvPr>
            <p:ph type="title"/>
          </p:nvPr>
        </p:nvSpPr>
        <p:spPr>
          <a:xfrm rot="5400000">
            <a:off x="4732350" y="2171688"/>
            <a:ext cx="5851500" cy="20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1400"/>
              <a:buFont typeface="Georgia"/>
              <a:buNone/>
              <a:defRPr b="0" i="0" sz="44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7" name="Google Shape;77;p12"/>
          <p:cNvSpPr txBox="1"/>
          <p:nvPr>
            <p:ph idx="1" type="body"/>
          </p:nvPr>
        </p:nvSpPr>
        <p:spPr>
          <a:xfrm rot="5400000">
            <a:off x="541350" y="190488"/>
            <a:ext cx="5851500" cy="60198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9pPr>
          </a:lstStyle>
          <a:p/>
        </p:txBody>
      </p:sp>
      <p:sp>
        <p:nvSpPr>
          <p:cNvPr id="78" name="Google Shape;78;p12"/>
          <p:cNvSpPr txBox="1"/>
          <p:nvPr>
            <p:ph idx="10" type="dt"/>
          </p:nvPr>
        </p:nvSpPr>
        <p:spPr>
          <a:xfrm>
            <a:off x="444815" y="6345717"/>
            <a:ext cx="969900" cy="365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79" name="Google Shape;79;p12"/>
          <p:cNvSpPr txBox="1"/>
          <p:nvPr>
            <p:ph idx="11" type="ftr"/>
          </p:nvPr>
        </p:nvSpPr>
        <p:spPr>
          <a:xfrm>
            <a:off x="1666103" y="6345717"/>
            <a:ext cx="2094900" cy="365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80" name="Google Shape;80;p12"/>
          <p:cNvSpPr txBox="1"/>
          <p:nvPr>
            <p:ph idx="12" type="sldNum"/>
          </p:nvPr>
        </p:nvSpPr>
        <p:spPr>
          <a:xfrm>
            <a:off x="3981022" y="6345717"/>
            <a:ext cx="802200" cy="3651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None/>
            </a:pPr>
            <a:r>
              <a:t/>
            </a:r>
            <a:endParaRPr/>
          </a:p>
          <a:p>
            <a:pPr indent="0" lvl="1" marL="457200" rtl="0" algn="l">
              <a:spcBef>
                <a:spcPts val="0"/>
              </a:spcBef>
              <a:spcAft>
                <a:spcPts val="0"/>
              </a:spcAft>
              <a:buNone/>
            </a:pPr>
            <a:r>
              <a:t/>
            </a:r>
            <a:endParaRPr sz="1800">
              <a:solidFill>
                <a:schemeClr val="dk1"/>
              </a:solidFill>
            </a:endParaRPr>
          </a:p>
          <a:p>
            <a:pPr indent="0" lvl="2" marL="914400" rtl="0" algn="l">
              <a:spcBef>
                <a:spcPts val="0"/>
              </a:spcBef>
              <a:spcAft>
                <a:spcPts val="0"/>
              </a:spcAft>
              <a:buNone/>
            </a:pPr>
            <a:r>
              <a:t/>
            </a:r>
            <a:endParaRPr sz="1800">
              <a:solidFill>
                <a:schemeClr val="dk1"/>
              </a:solidFill>
            </a:endParaRPr>
          </a:p>
          <a:p>
            <a:pPr indent="0" lvl="3" marL="1371600" rtl="0" algn="l">
              <a:spcBef>
                <a:spcPts val="0"/>
              </a:spcBef>
              <a:spcAft>
                <a:spcPts val="0"/>
              </a:spcAft>
              <a:buNone/>
            </a:pPr>
            <a:r>
              <a:t/>
            </a:r>
            <a:endParaRPr sz="1800">
              <a:solidFill>
                <a:schemeClr val="dk1"/>
              </a:solidFill>
            </a:endParaRPr>
          </a:p>
          <a:p>
            <a:pPr indent="0" lvl="4" marL="1828800" rtl="0" algn="l">
              <a:spcBef>
                <a:spcPts val="0"/>
              </a:spcBef>
              <a:spcAft>
                <a:spcPts val="0"/>
              </a:spcAft>
              <a:buNone/>
            </a:pPr>
            <a:r>
              <a:t/>
            </a:r>
            <a:endParaRPr sz="1800">
              <a:solidFill>
                <a:schemeClr val="dk1"/>
              </a:solidFill>
            </a:endParaRPr>
          </a:p>
          <a:p>
            <a:pPr indent="0" lvl="5" marL="2286000" rtl="0" algn="l">
              <a:spcBef>
                <a:spcPts val="0"/>
              </a:spcBef>
              <a:spcAft>
                <a:spcPts val="0"/>
              </a:spcAft>
              <a:buNone/>
            </a:pPr>
            <a:r>
              <a:t/>
            </a:r>
            <a:endParaRPr sz="1800">
              <a:solidFill>
                <a:schemeClr val="dk1"/>
              </a:solidFill>
            </a:endParaRPr>
          </a:p>
          <a:p>
            <a:pPr indent="0" lvl="6" marL="2743200" rtl="0" algn="l">
              <a:spcBef>
                <a:spcPts val="0"/>
              </a:spcBef>
              <a:spcAft>
                <a:spcPts val="0"/>
              </a:spcAft>
              <a:buNone/>
            </a:pPr>
            <a:r>
              <a:t/>
            </a:r>
            <a:endParaRPr sz="1800">
              <a:solidFill>
                <a:schemeClr val="dk1"/>
              </a:solidFill>
            </a:endParaRPr>
          </a:p>
          <a:p>
            <a:pPr indent="0" lvl="7" marL="3200400" rtl="0" algn="l">
              <a:spcBef>
                <a:spcPts val="0"/>
              </a:spcBef>
              <a:spcAft>
                <a:spcPts val="0"/>
              </a:spcAft>
              <a:buNone/>
            </a:pPr>
            <a:r>
              <a:t/>
            </a:r>
            <a:endParaRPr sz="1800">
              <a:solidFill>
                <a:schemeClr val="dk1"/>
              </a:solidFill>
            </a:endParaRPr>
          </a:p>
          <a:p>
            <a:pPr indent="0" lvl="8" marL="3657600" rtl="0" algn="l">
              <a:spcBef>
                <a:spcPts val="0"/>
              </a:spcBef>
              <a:spcAft>
                <a:spcPts val="0"/>
              </a:spcAft>
              <a:buNone/>
            </a:pPr>
            <a:r>
              <a:t/>
            </a:r>
            <a:endParaRPr sz="1800">
              <a:solidFill>
                <a:schemeClr val="dk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86" name="Shape 86"/>
        <p:cNvGrpSpPr/>
        <p:nvPr/>
      </p:nvGrpSpPr>
      <p:grpSpPr>
        <a:xfrm>
          <a:off x="0" y="0"/>
          <a:ext cx="0" cy="0"/>
          <a:chOff x="0" y="0"/>
          <a:chExt cx="0" cy="0"/>
        </a:xfrm>
      </p:grpSpPr>
      <p:sp>
        <p:nvSpPr>
          <p:cNvPr id="87" name="Google Shape;87;p14"/>
          <p:cNvSpPr txBox="1"/>
          <p:nvPr>
            <p:ph type="ctrTitle"/>
          </p:nvPr>
        </p:nvSpPr>
        <p:spPr>
          <a:xfrm>
            <a:off x="696525" y="1089721"/>
            <a:ext cx="7729200" cy="2775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5800"/>
              <a:buFont typeface="Titillium Web ExtraLight"/>
              <a:buNone/>
              <a:defRPr b="0" i="0" sz="5800" u="none" cap="none" strike="noStrike">
                <a:solidFill>
                  <a:schemeClr val="lt1"/>
                </a:solidFill>
                <a:latin typeface="Titillium Web ExtraLight"/>
                <a:ea typeface="Titillium Web ExtraLight"/>
                <a:cs typeface="Titillium Web ExtraLight"/>
                <a:sym typeface="Titillium Web ExtraLight"/>
              </a:defRPr>
            </a:lvl1pPr>
            <a:lvl2pPr lvl="1" marR="0" rtl="0" algn="l">
              <a:lnSpc>
                <a:spcPct val="100000"/>
              </a:lnSpc>
              <a:spcBef>
                <a:spcPts val="0"/>
              </a:spcBef>
              <a:spcAft>
                <a:spcPts val="0"/>
              </a:spcAft>
              <a:buClr>
                <a:schemeClr val="lt1"/>
              </a:buClr>
              <a:buSzPts val="5800"/>
              <a:buFont typeface="Titillium Web ExtraLight"/>
              <a:buNone/>
              <a:defRPr b="0" i="0" sz="5800" u="none" cap="none" strike="noStrike">
                <a:solidFill>
                  <a:schemeClr val="lt1"/>
                </a:solidFill>
                <a:latin typeface="Titillium Web ExtraLight"/>
                <a:ea typeface="Titillium Web ExtraLight"/>
                <a:cs typeface="Titillium Web ExtraLight"/>
                <a:sym typeface="Titillium Web ExtraLight"/>
              </a:defRPr>
            </a:lvl2pPr>
            <a:lvl3pPr lvl="2" marR="0" rtl="0" algn="l">
              <a:lnSpc>
                <a:spcPct val="100000"/>
              </a:lnSpc>
              <a:spcBef>
                <a:spcPts val="0"/>
              </a:spcBef>
              <a:spcAft>
                <a:spcPts val="0"/>
              </a:spcAft>
              <a:buClr>
                <a:schemeClr val="lt1"/>
              </a:buClr>
              <a:buSzPts val="5800"/>
              <a:buFont typeface="Titillium Web ExtraLight"/>
              <a:buNone/>
              <a:defRPr b="0" i="0" sz="5800" u="none" cap="none" strike="noStrike">
                <a:solidFill>
                  <a:schemeClr val="lt1"/>
                </a:solidFill>
                <a:latin typeface="Titillium Web ExtraLight"/>
                <a:ea typeface="Titillium Web ExtraLight"/>
                <a:cs typeface="Titillium Web ExtraLight"/>
                <a:sym typeface="Titillium Web ExtraLight"/>
              </a:defRPr>
            </a:lvl3pPr>
            <a:lvl4pPr lvl="3" marR="0" rtl="0" algn="l">
              <a:lnSpc>
                <a:spcPct val="100000"/>
              </a:lnSpc>
              <a:spcBef>
                <a:spcPts val="0"/>
              </a:spcBef>
              <a:spcAft>
                <a:spcPts val="0"/>
              </a:spcAft>
              <a:buClr>
                <a:schemeClr val="lt1"/>
              </a:buClr>
              <a:buSzPts val="5800"/>
              <a:buFont typeface="Titillium Web ExtraLight"/>
              <a:buNone/>
              <a:defRPr b="0" i="0" sz="5800" u="none" cap="none" strike="noStrike">
                <a:solidFill>
                  <a:schemeClr val="lt1"/>
                </a:solidFill>
                <a:latin typeface="Titillium Web ExtraLight"/>
                <a:ea typeface="Titillium Web ExtraLight"/>
                <a:cs typeface="Titillium Web ExtraLight"/>
                <a:sym typeface="Titillium Web ExtraLight"/>
              </a:defRPr>
            </a:lvl4pPr>
            <a:lvl5pPr lvl="4" marR="0" rtl="0" algn="l">
              <a:lnSpc>
                <a:spcPct val="100000"/>
              </a:lnSpc>
              <a:spcBef>
                <a:spcPts val="0"/>
              </a:spcBef>
              <a:spcAft>
                <a:spcPts val="0"/>
              </a:spcAft>
              <a:buClr>
                <a:schemeClr val="lt1"/>
              </a:buClr>
              <a:buSzPts val="5800"/>
              <a:buFont typeface="Titillium Web ExtraLight"/>
              <a:buNone/>
              <a:defRPr b="0" i="0" sz="5800" u="none" cap="none" strike="noStrike">
                <a:solidFill>
                  <a:schemeClr val="lt1"/>
                </a:solidFill>
                <a:latin typeface="Titillium Web ExtraLight"/>
                <a:ea typeface="Titillium Web ExtraLight"/>
                <a:cs typeface="Titillium Web ExtraLight"/>
                <a:sym typeface="Titillium Web ExtraLight"/>
              </a:defRPr>
            </a:lvl5pPr>
            <a:lvl6pPr lvl="5" marR="0" rtl="0" algn="l">
              <a:lnSpc>
                <a:spcPct val="100000"/>
              </a:lnSpc>
              <a:spcBef>
                <a:spcPts val="0"/>
              </a:spcBef>
              <a:spcAft>
                <a:spcPts val="0"/>
              </a:spcAft>
              <a:buClr>
                <a:schemeClr val="lt1"/>
              </a:buClr>
              <a:buSzPts val="5800"/>
              <a:buFont typeface="Titillium Web ExtraLight"/>
              <a:buNone/>
              <a:defRPr b="0" i="0" sz="5800" u="none" cap="none" strike="noStrike">
                <a:solidFill>
                  <a:schemeClr val="lt1"/>
                </a:solidFill>
                <a:latin typeface="Titillium Web ExtraLight"/>
                <a:ea typeface="Titillium Web ExtraLight"/>
                <a:cs typeface="Titillium Web ExtraLight"/>
                <a:sym typeface="Titillium Web ExtraLight"/>
              </a:defRPr>
            </a:lvl6pPr>
            <a:lvl7pPr lvl="6" marR="0" rtl="0" algn="l">
              <a:lnSpc>
                <a:spcPct val="100000"/>
              </a:lnSpc>
              <a:spcBef>
                <a:spcPts val="0"/>
              </a:spcBef>
              <a:spcAft>
                <a:spcPts val="0"/>
              </a:spcAft>
              <a:buClr>
                <a:schemeClr val="lt1"/>
              </a:buClr>
              <a:buSzPts val="5800"/>
              <a:buFont typeface="Titillium Web ExtraLight"/>
              <a:buNone/>
              <a:defRPr b="0" i="0" sz="5800" u="none" cap="none" strike="noStrike">
                <a:solidFill>
                  <a:schemeClr val="lt1"/>
                </a:solidFill>
                <a:latin typeface="Titillium Web ExtraLight"/>
                <a:ea typeface="Titillium Web ExtraLight"/>
                <a:cs typeface="Titillium Web ExtraLight"/>
                <a:sym typeface="Titillium Web ExtraLight"/>
              </a:defRPr>
            </a:lvl7pPr>
            <a:lvl8pPr lvl="7" marR="0" rtl="0" algn="l">
              <a:lnSpc>
                <a:spcPct val="100000"/>
              </a:lnSpc>
              <a:spcBef>
                <a:spcPts val="0"/>
              </a:spcBef>
              <a:spcAft>
                <a:spcPts val="0"/>
              </a:spcAft>
              <a:buClr>
                <a:schemeClr val="lt1"/>
              </a:buClr>
              <a:buSzPts val="5800"/>
              <a:buFont typeface="Titillium Web ExtraLight"/>
              <a:buNone/>
              <a:defRPr b="0" i="0" sz="5800" u="none" cap="none" strike="noStrike">
                <a:solidFill>
                  <a:schemeClr val="lt1"/>
                </a:solidFill>
                <a:latin typeface="Titillium Web ExtraLight"/>
                <a:ea typeface="Titillium Web ExtraLight"/>
                <a:cs typeface="Titillium Web ExtraLight"/>
                <a:sym typeface="Titillium Web ExtraLight"/>
              </a:defRPr>
            </a:lvl8pPr>
            <a:lvl9pPr lvl="8" marR="0" rtl="0" algn="l">
              <a:lnSpc>
                <a:spcPct val="100000"/>
              </a:lnSpc>
              <a:spcBef>
                <a:spcPts val="0"/>
              </a:spcBef>
              <a:spcAft>
                <a:spcPts val="0"/>
              </a:spcAft>
              <a:buClr>
                <a:schemeClr val="lt1"/>
              </a:buClr>
              <a:buSzPts val="5800"/>
              <a:buFont typeface="Titillium Web ExtraLight"/>
              <a:buNone/>
              <a:defRPr b="0" i="0" sz="5800" u="none" cap="none" strike="noStrike">
                <a:solidFill>
                  <a:schemeClr val="lt1"/>
                </a:solidFill>
                <a:latin typeface="Titillium Web ExtraLight"/>
                <a:ea typeface="Titillium Web ExtraLight"/>
                <a:cs typeface="Titillium Web ExtraLight"/>
                <a:sym typeface="Titillium Web ExtraLight"/>
              </a:defRPr>
            </a:lvl9pPr>
          </a:lstStyle>
          <a:p/>
        </p:txBody>
      </p:sp>
      <p:grpSp>
        <p:nvGrpSpPr>
          <p:cNvPr id="88" name="Google Shape;88;p14"/>
          <p:cNvGrpSpPr/>
          <p:nvPr/>
        </p:nvGrpSpPr>
        <p:grpSpPr>
          <a:xfrm>
            <a:off x="28550" y="2929018"/>
            <a:ext cx="9094048" cy="3929101"/>
            <a:chOff x="28544" y="3514688"/>
            <a:chExt cx="9094048" cy="1628800"/>
          </a:xfrm>
        </p:grpSpPr>
        <p:sp>
          <p:nvSpPr>
            <p:cNvPr id="89" name="Google Shape;89;p14"/>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4"/>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4"/>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4"/>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4"/>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4"/>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4"/>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4"/>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4"/>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4"/>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4"/>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4"/>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4"/>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4"/>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4"/>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4"/>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4"/>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4"/>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4"/>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4"/>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4"/>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4"/>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4"/>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4"/>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4"/>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4"/>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14"/>
          <p:cNvGrpSpPr/>
          <p:nvPr/>
        </p:nvGrpSpPr>
        <p:grpSpPr>
          <a:xfrm>
            <a:off x="28550" y="4479970"/>
            <a:ext cx="9094048" cy="2378148"/>
            <a:chOff x="28544" y="4157632"/>
            <a:chExt cx="9094048" cy="985856"/>
          </a:xfrm>
        </p:grpSpPr>
        <p:sp>
          <p:nvSpPr>
            <p:cNvPr id="123" name="Google Shape;123;p14"/>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4"/>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4"/>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4"/>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4"/>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4"/>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4"/>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4"/>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4"/>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4"/>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4"/>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4"/>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4"/>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4"/>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4"/>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4"/>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4"/>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4"/>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4"/>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4"/>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4"/>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4"/>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4"/>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4"/>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4"/>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4"/>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4"/>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4"/>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4"/>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4"/>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4"/>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4"/>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4"/>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4"/>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4"/>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4"/>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4"/>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4"/>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4"/>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4"/>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4"/>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4"/>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4"/>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4"/>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4"/>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4"/>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4"/>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4"/>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4"/>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4"/>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4"/>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4"/>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4"/>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4"/>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4"/>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4"/>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4"/>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4"/>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4"/>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4"/>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4"/>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4"/>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4"/>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4"/>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4"/>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4"/>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 name="Google Shape;189;p14"/>
          <p:cNvSpPr/>
          <p:nvPr/>
        </p:nvSpPr>
        <p:spPr>
          <a:xfrm>
            <a:off x="0" y="2973317"/>
            <a:ext cx="9144000" cy="1724075"/>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90" name="Shape 190"/>
        <p:cNvGrpSpPr/>
        <p:nvPr/>
      </p:nvGrpSpPr>
      <p:grpSpPr>
        <a:xfrm>
          <a:off x="0" y="0"/>
          <a:ext cx="0" cy="0"/>
          <a:chOff x="0" y="0"/>
          <a:chExt cx="0" cy="0"/>
        </a:xfrm>
      </p:grpSpPr>
      <p:sp>
        <p:nvSpPr>
          <p:cNvPr id="191" name="Google Shape;191;p15"/>
          <p:cNvSpPr/>
          <p:nvPr/>
        </p:nvSpPr>
        <p:spPr>
          <a:xfrm>
            <a:off x="-25" y="0"/>
            <a:ext cx="9144000" cy="1451600"/>
          </a:xfrm>
          <a:prstGeom prst="rect">
            <a:avLst/>
          </a:pr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2" name="Google Shape;192;p15"/>
          <p:cNvGrpSpPr/>
          <p:nvPr/>
        </p:nvGrpSpPr>
        <p:grpSpPr>
          <a:xfrm>
            <a:off x="28550" y="5134086"/>
            <a:ext cx="9094048" cy="1724139"/>
            <a:chOff x="28544" y="3514688"/>
            <a:chExt cx="9094048" cy="1628800"/>
          </a:xfrm>
        </p:grpSpPr>
        <p:sp>
          <p:nvSpPr>
            <p:cNvPr id="193" name="Google Shape;193;p15"/>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5"/>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5"/>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5"/>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5"/>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5"/>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5"/>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5"/>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5"/>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5"/>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5"/>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5"/>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5"/>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5"/>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5"/>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5"/>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5"/>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5"/>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5"/>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5"/>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5"/>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5"/>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5"/>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5"/>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5"/>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5"/>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5"/>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5"/>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5"/>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5"/>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5"/>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5"/>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5"/>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 name="Google Shape;226;p15"/>
          <p:cNvGrpSpPr/>
          <p:nvPr/>
        </p:nvGrpSpPr>
        <p:grpSpPr>
          <a:xfrm>
            <a:off x="28550" y="5814664"/>
            <a:ext cx="9094048" cy="1043561"/>
            <a:chOff x="28544" y="4157632"/>
            <a:chExt cx="9094048" cy="985856"/>
          </a:xfrm>
        </p:grpSpPr>
        <p:sp>
          <p:nvSpPr>
            <p:cNvPr id="227" name="Google Shape;227;p15"/>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5"/>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5"/>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5"/>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5"/>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5"/>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5"/>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5"/>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5"/>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5"/>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5"/>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5"/>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5"/>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5"/>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5"/>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5"/>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5"/>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5"/>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5"/>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5"/>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5"/>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5"/>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5"/>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5"/>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5"/>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5"/>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5"/>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5"/>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5"/>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5"/>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5"/>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5"/>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5"/>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5"/>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5"/>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5"/>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5"/>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5"/>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5"/>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5"/>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5"/>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5"/>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5"/>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5"/>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5"/>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5"/>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5"/>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5"/>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5"/>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5"/>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5"/>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5"/>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5"/>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5"/>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5"/>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5"/>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5"/>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5"/>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5"/>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5"/>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5"/>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5"/>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5"/>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5"/>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5"/>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5"/>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3" name="Google Shape;293;p15"/>
          <p:cNvSpPr/>
          <p:nvPr/>
        </p:nvSpPr>
        <p:spPr>
          <a:xfrm>
            <a:off x="0" y="4772000"/>
            <a:ext cx="9144000" cy="1724075"/>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5"/>
          <p:cNvSpPr txBox="1"/>
          <p:nvPr>
            <p:ph type="title"/>
          </p:nvPr>
        </p:nvSpPr>
        <p:spPr>
          <a:xfrm>
            <a:off x="739675" y="535000"/>
            <a:ext cx="7686000" cy="11432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1pPr>
            <a:lvl2pPr lvl="1"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2pPr>
            <a:lvl3pPr lvl="2"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3pPr>
            <a:lvl4pPr lvl="3"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4pPr>
            <a:lvl5pPr lvl="4"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5pPr>
            <a:lvl6pPr lvl="5"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6pPr>
            <a:lvl7pPr lvl="6"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7pPr>
            <a:lvl8pPr lvl="7"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8pPr>
            <a:lvl9pPr lvl="8"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9pPr>
          </a:lstStyle>
          <a:p/>
        </p:txBody>
      </p:sp>
      <p:sp>
        <p:nvSpPr>
          <p:cNvPr id="295" name="Google Shape;295;p15"/>
          <p:cNvSpPr txBox="1"/>
          <p:nvPr>
            <p:ph idx="1" type="body"/>
          </p:nvPr>
        </p:nvSpPr>
        <p:spPr>
          <a:xfrm>
            <a:off x="739675" y="1624012"/>
            <a:ext cx="3730800" cy="3805200"/>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600"/>
              </a:spcBef>
              <a:spcAft>
                <a:spcPts val="0"/>
              </a:spcAft>
              <a:buClr>
                <a:srgbClr val="6E86B6"/>
              </a:buClr>
              <a:buSzPts val="2000"/>
              <a:buFont typeface="Titillium Web"/>
              <a:buChar char="▫"/>
              <a:defRPr b="0" i="0" sz="2000" u="none" cap="none" strike="noStrike">
                <a:solidFill>
                  <a:srgbClr val="FFFFFF"/>
                </a:solidFill>
                <a:latin typeface="Titillium Web"/>
                <a:ea typeface="Titillium Web"/>
                <a:cs typeface="Titillium Web"/>
                <a:sym typeface="Titillium Web"/>
              </a:defRPr>
            </a:lvl1pPr>
            <a:lvl2pPr indent="-355600" lvl="1" marL="914400" marR="0" rtl="0" algn="l">
              <a:lnSpc>
                <a:spcPct val="100000"/>
              </a:lnSpc>
              <a:spcBef>
                <a:spcPts val="0"/>
              </a:spcBef>
              <a:spcAft>
                <a:spcPts val="0"/>
              </a:spcAft>
              <a:buClr>
                <a:srgbClr val="6E86B6"/>
              </a:buClr>
              <a:buSzPts val="2000"/>
              <a:buFont typeface="Titillium Web"/>
              <a:buChar char="-"/>
              <a:defRPr b="0" i="0" sz="2000" u="none" cap="none" strike="noStrike">
                <a:solidFill>
                  <a:srgbClr val="FFFFFF"/>
                </a:solidFill>
                <a:latin typeface="Titillium Web"/>
                <a:ea typeface="Titillium Web"/>
                <a:cs typeface="Titillium Web"/>
                <a:sym typeface="Titillium Web"/>
              </a:defRPr>
            </a:lvl2pPr>
            <a:lvl3pPr indent="-355600" lvl="2" marL="1371600" marR="0" rtl="0" algn="l">
              <a:lnSpc>
                <a:spcPct val="100000"/>
              </a:lnSpc>
              <a:spcBef>
                <a:spcPts val="0"/>
              </a:spcBef>
              <a:spcAft>
                <a:spcPts val="0"/>
              </a:spcAft>
              <a:buClr>
                <a:srgbClr val="6E86B6"/>
              </a:buClr>
              <a:buSzPts val="2000"/>
              <a:buFont typeface="Titillium Web"/>
              <a:buChar char="-"/>
              <a:defRPr b="0" i="0" sz="2000" u="none" cap="none" strike="noStrike">
                <a:solidFill>
                  <a:srgbClr val="FFFFFF"/>
                </a:solidFill>
                <a:latin typeface="Titillium Web"/>
                <a:ea typeface="Titillium Web"/>
                <a:cs typeface="Titillium Web"/>
                <a:sym typeface="Titillium Web"/>
              </a:defRPr>
            </a:lvl3pPr>
            <a:lvl4pPr indent="-355600" lvl="3" marL="1828800" marR="0" rtl="0" algn="l">
              <a:lnSpc>
                <a:spcPct val="100000"/>
              </a:lnSpc>
              <a:spcBef>
                <a:spcPts val="0"/>
              </a:spcBef>
              <a:spcAft>
                <a:spcPts val="0"/>
              </a:spcAft>
              <a:buClr>
                <a:srgbClr val="6E86B6"/>
              </a:buClr>
              <a:buSzPts val="2000"/>
              <a:buFont typeface="Titillium Web"/>
              <a:buChar char="-"/>
              <a:defRPr b="0" i="0" sz="2000" u="none" cap="none" strike="noStrike">
                <a:solidFill>
                  <a:srgbClr val="FFFFFF"/>
                </a:solidFill>
                <a:latin typeface="Titillium Web"/>
                <a:ea typeface="Titillium Web"/>
                <a:cs typeface="Titillium Web"/>
                <a:sym typeface="Titillium Web"/>
              </a:defRPr>
            </a:lvl4pPr>
            <a:lvl5pPr indent="-355600" lvl="4" marL="2286000" marR="0" rtl="0" algn="l">
              <a:lnSpc>
                <a:spcPct val="100000"/>
              </a:lnSpc>
              <a:spcBef>
                <a:spcPts val="0"/>
              </a:spcBef>
              <a:spcAft>
                <a:spcPts val="0"/>
              </a:spcAft>
              <a:buClr>
                <a:srgbClr val="6E86B6"/>
              </a:buClr>
              <a:buSzPts val="2000"/>
              <a:buFont typeface="Titillium Web"/>
              <a:buChar char="-"/>
              <a:defRPr b="0" i="0" sz="2000" u="none" cap="none" strike="noStrike">
                <a:solidFill>
                  <a:srgbClr val="FFFFFF"/>
                </a:solidFill>
                <a:latin typeface="Titillium Web"/>
                <a:ea typeface="Titillium Web"/>
                <a:cs typeface="Titillium Web"/>
                <a:sym typeface="Titillium Web"/>
              </a:defRPr>
            </a:lvl5pPr>
            <a:lvl6pPr indent="-355600" lvl="5" marL="2743200" marR="0" rtl="0" algn="l">
              <a:lnSpc>
                <a:spcPct val="100000"/>
              </a:lnSpc>
              <a:spcBef>
                <a:spcPts val="0"/>
              </a:spcBef>
              <a:spcAft>
                <a:spcPts val="0"/>
              </a:spcAft>
              <a:buClr>
                <a:srgbClr val="6E86B6"/>
              </a:buClr>
              <a:buSzPts val="2000"/>
              <a:buFont typeface="Titillium Web"/>
              <a:buChar char="-"/>
              <a:defRPr b="0" i="0" sz="2000" u="none" cap="none" strike="noStrike">
                <a:solidFill>
                  <a:srgbClr val="FFFFFF"/>
                </a:solidFill>
                <a:latin typeface="Titillium Web"/>
                <a:ea typeface="Titillium Web"/>
                <a:cs typeface="Titillium Web"/>
                <a:sym typeface="Titillium Web"/>
              </a:defRPr>
            </a:lvl6pPr>
            <a:lvl7pPr indent="-355600" lvl="6" marL="3200400" marR="0" rtl="0" algn="l">
              <a:lnSpc>
                <a:spcPct val="100000"/>
              </a:lnSpc>
              <a:spcBef>
                <a:spcPts val="0"/>
              </a:spcBef>
              <a:spcAft>
                <a:spcPts val="0"/>
              </a:spcAft>
              <a:buClr>
                <a:srgbClr val="6E86B6"/>
              </a:buClr>
              <a:buSzPts val="2000"/>
              <a:buFont typeface="Titillium Web"/>
              <a:buChar char="●"/>
              <a:defRPr b="0" i="0" sz="2000" u="none" cap="none" strike="noStrike">
                <a:solidFill>
                  <a:srgbClr val="FFFFFF"/>
                </a:solidFill>
                <a:latin typeface="Titillium Web"/>
                <a:ea typeface="Titillium Web"/>
                <a:cs typeface="Titillium Web"/>
                <a:sym typeface="Titillium Web"/>
              </a:defRPr>
            </a:lvl7pPr>
            <a:lvl8pPr indent="-355600" lvl="7" marL="3657600" marR="0" rtl="0" algn="l">
              <a:lnSpc>
                <a:spcPct val="100000"/>
              </a:lnSpc>
              <a:spcBef>
                <a:spcPts val="0"/>
              </a:spcBef>
              <a:spcAft>
                <a:spcPts val="0"/>
              </a:spcAft>
              <a:buClr>
                <a:srgbClr val="6E86B6"/>
              </a:buClr>
              <a:buSzPts val="2000"/>
              <a:buFont typeface="Titillium Web"/>
              <a:buChar char="○"/>
              <a:defRPr b="0" i="0" sz="2000" u="none" cap="none" strike="noStrike">
                <a:solidFill>
                  <a:srgbClr val="FFFFFF"/>
                </a:solidFill>
                <a:latin typeface="Titillium Web"/>
                <a:ea typeface="Titillium Web"/>
                <a:cs typeface="Titillium Web"/>
                <a:sym typeface="Titillium Web"/>
              </a:defRPr>
            </a:lvl8pPr>
            <a:lvl9pPr indent="-355600" lvl="8" marL="4114800" marR="0" rtl="0" algn="l">
              <a:lnSpc>
                <a:spcPct val="100000"/>
              </a:lnSpc>
              <a:spcBef>
                <a:spcPts val="0"/>
              </a:spcBef>
              <a:spcAft>
                <a:spcPts val="0"/>
              </a:spcAft>
              <a:buClr>
                <a:srgbClr val="6E86B6"/>
              </a:buClr>
              <a:buSzPts val="2000"/>
              <a:buFont typeface="Titillium Web"/>
              <a:buChar char="■"/>
              <a:defRPr b="0" i="0" sz="2000" u="none" cap="none" strike="noStrike">
                <a:solidFill>
                  <a:srgbClr val="FFFFFF"/>
                </a:solidFill>
                <a:latin typeface="Titillium Web"/>
                <a:ea typeface="Titillium Web"/>
                <a:cs typeface="Titillium Web"/>
                <a:sym typeface="Titillium Web"/>
              </a:defRPr>
            </a:lvl9pPr>
          </a:lstStyle>
          <a:p/>
        </p:txBody>
      </p:sp>
      <p:sp>
        <p:nvSpPr>
          <p:cNvPr id="296" name="Google Shape;296;p15"/>
          <p:cNvSpPr txBox="1"/>
          <p:nvPr>
            <p:ph idx="2" type="body"/>
          </p:nvPr>
        </p:nvSpPr>
        <p:spPr>
          <a:xfrm>
            <a:off x="4694997" y="1624012"/>
            <a:ext cx="3730800" cy="3805200"/>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600"/>
              </a:spcBef>
              <a:spcAft>
                <a:spcPts val="0"/>
              </a:spcAft>
              <a:buClr>
                <a:srgbClr val="6E86B6"/>
              </a:buClr>
              <a:buSzPts val="2000"/>
              <a:buFont typeface="Titillium Web"/>
              <a:buChar char="▫"/>
              <a:defRPr b="0" i="0" sz="2000" u="none" cap="none" strike="noStrike">
                <a:solidFill>
                  <a:srgbClr val="FFFFFF"/>
                </a:solidFill>
                <a:latin typeface="Titillium Web"/>
                <a:ea typeface="Titillium Web"/>
                <a:cs typeface="Titillium Web"/>
                <a:sym typeface="Titillium Web"/>
              </a:defRPr>
            </a:lvl1pPr>
            <a:lvl2pPr indent="-355600" lvl="1" marL="914400" marR="0" rtl="0" algn="l">
              <a:lnSpc>
                <a:spcPct val="100000"/>
              </a:lnSpc>
              <a:spcBef>
                <a:spcPts val="0"/>
              </a:spcBef>
              <a:spcAft>
                <a:spcPts val="0"/>
              </a:spcAft>
              <a:buClr>
                <a:srgbClr val="6E86B6"/>
              </a:buClr>
              <a:buSzPts val="2000"/>
              <a:buFont typeface="Titillium Web"/>
              <a:buChar char="-"/>
              <a:defRPr b="0" i="0" sz="2000" u="none" cap="none" strike="noStrike">
                <a:solidFill>
                  <a:srgbClr val="FFFFFF"/>
                </a:solidFill>
                <a:latin typeface="Titillium Web"/>
                <a:ea typeface="Titillium Web"/>
                <a:cs typeface="Titillium Web"/>
                <a:sym typeface="Titillium Web"/>
              </a:defRPr>
            </a:lvl2pPr>
            <a:lvl3pPr indent="-355600" lvl="2" marL="1371600" marR="0" rtl="0" algn="l">
              <a:lnSpc>
                <a:spcPct val="100000"/>
              </a:lnSpc>
              <a:spcBef>
                <a:spcPts val="0"/>
              </a:spcBef>
              <a:spcAft>
                <a:spcPts val="0"/>
              </a:spcAft>
              <a:buClr>
                <a:srgbClr val="6E86B6"/>
              </a:buClr>
              <a:buSzPts val="2000"/>
              <a:buFont typeface="Titillium Web"/>
              <a:buChar char="-"/>
              <a:defRPr b="0" i="0" sz="2000" u="none" cap="none" strike="noStrike">
                <a:solidFill>
                  <a:srgbClr val="FFFFFF"/>
                </a:solidFill>
                <a:latin typeface="Titillium Web"/>
                <a:ea typeface="Titillium Web"/>
                <a:cs typeface="Titillium Web"/>
                <a:sym typeface="Titillium Web"/>
              </a:defRPr>
            </a:lvl3pPr>
            <a:lvl4pPr indent="-355600" lvl="3" marL="1828800" marR="0" rtl="0" algn="l">
              <a:lnSpc>
                <a:spcPct val="100000"/>
              </a:lnSpc>
              <a:spcBef>
                <a:spcPts val="0"/>
              </a:spcBef>
              <a:spcAft>
                <a:spcPts val="0"/>
              </a:spcAft>
              <a:buClr>
                <a:srgbClr val="6E86B6"/>
              </a:buClr>
              <a:buSzPts val="2000"/>
              <a:buFont typeface="Titillium Web"/>
              <a:buChar char="-"/>
              <a:defRPr b="0" i="0" sz="2000" u="none" cap="none" strike="noStrike">
                <a:solidFill>
                  <a:srgbClr val="FFFFFF"/>
                </a:solidFill>
                <a:latin typeface="Titillium Web"/>
                <a:ea typeface="Titillium Web"/>
                <a:cs typeface="Titillium Web"/>
                <a:sym typeface="Titillium Web"/>
              </a:defRPr>
            </a:lvl4pPr>
            <a:lvl5pPr indent="-355600" lvl="4" marL="2286000" marR="0" rtl="0" algn="l">
              <a:lnSpc>
                <a:spcPct val="100000"/>
              </a:lnSpc>
              <a:spcBef>
                <a:spcPts val="0"/>
              </a:spcBef>
              <a:spcAft>
                <a:spcPts val="0"/>
              </a:spcAft>
              <a:buClr>
                <a:srgbClr val="6E86B6"/>
              </a:buClr>
              <a:buSzPts val="2000"/>
              <a:buFont typeface="Titillium Web"/>
              <a:buChar char="-"/>
              <a:defRPr b="0" i="0" sz="2000" u="none" cap="none" strike="noStrike">
                <a:solidFill>
                  <a:srgbClr val="FFFFFF"/>
                </a:solidFill>
                <a:latin typeface="Titillium Web"/>
                <a:ea typeface="Titillium Web"/>
                <a:cs typeface="Titillium Web"/>
                <a:sym typeface="Titillium Web"/>
              </a:defRPr>
            </a:lvl5pPr>
            <a:lvl6pPr indent="-355600" lvl="5" marL="2743200" marR="0" rtl="0" algn="l">
              <a:lnSpc>
                <a:spcPct val="100000"/>
              </a:lnSpc>
              <a:spcBef>
                <a:spcPts val="0"/>
              </a:spcBef>
              <a:spcAft>
                <a:spcPts val="0"/>
              </a:spcAft>
              <a:buClr>
                <a:srgbClr val="6E86B6"/>
              </a:buClr>
              <a:buSzPts val="2000"/>
              <a:buFont typeface="Titillium Web"/>
              <a:buChar char="-"/>
              <a:defRPr b="0" i="0" sz="2000" u="none" cap="none" strike="noStrike">
                <a:solidFill>
                  <a:srgbClr val="FFFFFF"/>
                </a:solidFill>
                <a:latin typeface="Titillium Web"/>
                <a:ea typeface="Titillium Web"/>
                <a:cs typeface="Titillium Web"/>
                <a:sym typeface="Titillium Web"/>
              </a:defRPr>
            </a:lvl6pPr>
            <a:lvl7pPr indent="-355600" lvl="6" marL="3200400" marR="0" rtl="0" algn="l">
              <a:lnSpc>
                <a:spcPct val="100000"/>
              </a:lnSpc>
              <a:spcBef>
                <a:spcPts val="0"/>
              </a:spcBef>
              <a:spcAft>
                <a:spcPts val="0"/>
              </a:spcAft>
              <a:buClr>
                <a:srgbClr val="6E86B6"/>
              </a:buClr>
              <a:buSzPts val="2000"/>
              <a:buFont typeface="Titillium Web"/>
              <a:buChar char="●"/>
              <a:defRPr b="0" i="0" sz="2000" u="none" cap="none" strike="noStrike">
                <a:solidFill>
                  <a:srgbClr val="FFFFFF"/>
                </a:solidFill>
                <a:latin typeface="Titillium Web"/>
                <a:ea typeface="Titillium Web"/>
                <a:cs typeface="Titillium Web"/>
                <a:sym typeface="Titillium Web"/>
              </a:defRPr>
            </a:lvl7pPr>
            <a:lvl8pPr indent="-355600" lvl="7" marL="3657600" marR="0" rtl="0" algn="l">
              <a:lnSpc>
                <a:spcPct val="100000"/>
              </a:lnSpc>
              <a:spcBef>
                <a:spcPts val="0"/>
              </a:spcBef>
              <a:spcAft>
                <a:spcPts val="0"/>
              </a:spcAft>
              <a:buClr>
                <a:srgbClr val="6E86B6"/>
              </a:buClr>
              <a:buSzPts val="2000"/>
              <a:buFont typeface="Titillium Web"/>
              <a:buChar char="○"/>
              <a:defRPr b="0" i="0" sz="2000" u="none" cap="none" strike="noStrike">
                <a:solidFill>
                  <a:srgbClr val="FFFFFF"/>
                </a:solidFill>
                <a:latin typeface="Titillium Web"/>
                <a:ea typeface="Titillium Web"/>
                <a:cs typeface="Titillium Web"/>
                <a:sym typeface="Titillium Web"/>
              </a:defRPr>
            </a:lvl8pPr>
            <a:lvl9pPr indent="-355600" lvl="8" marL="4114800" marR="0" rtl="0" algn="l">
              <a:lnSpc>
                <a:spcPct val="100000"/>
              </a:lnSpc>
              <a:spcBef>
                <a:spcPts val="0"/>
              </a:spcBef>
              <a:spcAft>
                <a:spcPts val="0"/>
              </a:spcAft>
              <a:buClr>
                <a:srgbClr val="6E86B6"/>
              </a:buClr>
              <a:buSzPts val="2000"/>
              <a:buFont typeface="Titillium Web"/>
              <a:buChar char="■"/>
              <a:defRPr b="0" i="0" sz="2000" u="none" cap="none" strike="noStrike">
                <a:solidFill>
                  <a:srgbClr val="FFFFFF"/>
                </a:solidFill>
                <a:latin typeface="Titillium Web"/>
                <a:ea typeface="Titillium Web"/>
                <a:cs typeface="Titillium Web"/>
                <a:sym typeface="Titillium Web"/>
              </a:defRPr>
            </a:lvl9pPr>
          </a:lstStyle>
          <a:p/>
        </p:txBody>
      </p:sp>
      <p:sp>
        <p:nvSpPr>
          <p:cNvPr id="297" name="Google Shape;297;p15"/>
          <p:cNvSpPr txBox="1"/>
          <p:nvPr>
            <p:ph idx="12" type="sldNum"/>
          </p:nvPr>
        </p:nvSpPr>
        <p:spPr>
          <a:xfrm>
            <a:off x="8586575" y="-15833"/>
            <a:ext cx="557400" cy="730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1pPr>
            <a:lvl2pPr indent="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2pPr>
            <a:lvl3pPr indent="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3pPr>
            <a:lvl4pPr indent="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4pPr>
            <a:lvl5pPr indent="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5pPr>
            <a:lvl6pPr indent="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6pPr>
            <a:lvl7pPr indent="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7pPr>
            <a:lvl8pPr indent="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8pPr>
            <a:lvl9pPr indent="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 image">
  <p:cSld name="TITLE_AND_BODY_1">
    <p:spTree>
      <p:nvGrpSpPr>
        <p:cNvPr id="298" name="Shape 298"/>
        <p:cNvGrpSpPr/>
        <p:nvPr/>
      </p:nvGrpSpPr>
      <p:grpSpPr>
        <a:xfrm>
          <a:off x="0" y="0"/>
          <a:ext cx="0" cy="0"/>
          <a:chOff x="0" y="0"/>
          <a:chExt cx="0" cy="0"/>
        </a:xfrm>
      </p:grpSpPr>
      <p:sp>
        <p:nvSpPr>
          <p:cNvPr id="299" name="Google Shape;299;p16"/>
          <p:cNvSpPr/>
          <p:nvPr/>
        </p:nvSpPr>
        <p:spPr>
          <a:xfrm>
            <a:off x="4985150" y="200"/>
            <a:ext cx="4158900" cy="6858000"/>
          </a:xfrm>
          <a:prstGeom prst="rect">
            <a:avLst/>
          </a:pr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6"/>
          <p:cNvSpPr txBox="1"/>
          <p:nvPr>
            <p:ph idx="12" type="sldNum"/>
          </p:nvPr>
        </p:nvSpPr>
        <p:spPr>
          <a:xfrm>
            <a:off x="8586575" y="-15833"/>
            <a:ext cx="557400" cy="730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1pPr>
            <a:lvl2pPr indent="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2pPr>
            <a:lvl3pPr indent="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3pPr>
            <a:lvl4pPr indent="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4pPr>
            <a:lvl5pPr indent="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5pPr>
            <a:lvl6pPr indent="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6pPr>
            <a:lvl7pPr indent="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7pPr>
            <a:lvl8pPr indent="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8pPr>
            <a:lvl9pPr indent="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US"/>
              <a:t>‹#›</a:t>
            </a:fld>
            <a:endParaRPr/>
          </a:p>
        </p:txBody>
      </p:sp>
      <p:sp>
        <p:nvSpPr>
          <p:cNvPr id="301" name="Google Shape;301;p16"/>
          <p:cNvSpPr txBox="1"/>
          <p:nvPr>
            <p:ph type="title"/>
          </p:nvPr>
        </p:nvSpPr>
        <p:spPr>
          <a:xfrm>
            <a:off x="452724" y="827893"/>
            <a:ext cx="3985200" cy="1143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3000"/>
              <a:buFont typeface="Titillium Web ExtraLight"/>
              <a:buNone/>
              <a:defRPr b="0" i="0" sz="3000" u="none" cap="none" strike="noStrike">
                <a:solidFill>
                  <a:schemeClr val="lt1"/>
                </a:solidFill>
                <a:latin typeface="Titillium Web ExtraLight"/>
                <a:ea typeface="Titillium Web ExtraLight"/>
                <a:cs typeface="Titillium Web ExtraLight"/>
                <a:sym typeface="Titillium Web ExtraLight"/>
              </a:defRPr>
            </a:lvl1pPr>
            <a:lvl2pPr lvl="1" marR="0" rtl="0" algn="l">
              <a:lnSpc>
                <a:spcPct val="100000"/>
              </a:lnSpc>
              <a:spcBef>
                <a:spcPts val="0"/>
              </a:spcBef>
              <a:spcAft>
                <a:spcPts val="0"/>
              </a:spcAft>
              <a:buClr>
                <a:schemeClr val="lt1"/>
              </a:buClr>
              <a:buSzPts val="3000"/>
              <a:buFont typeface="Titillium Web ExtraLight"/>
              <a:buNone/>
              <a:defRPr b="0" i="0" sz="3000" u="none" cap="none" strike="noStrike">
                <a:solidFill>
                  <a:schemeClr val="lt1"/>
                </a:solidFill>
                <a:latin typeface="Titillium Web ExtraLight"/>
                <a:ea typeface="Titillium Web ExtraLight"/>
                <a:cs typeface="Titillium Web ExtraLight"/>
                <a:sym typeface="Titillium Web ExtraLight"/>
              </a:defRPr>
            </a:lvl2pPr>
            <a:lvl3pPr lvl="2" marR="0" rtl="0" algn="l">
              <a:lnSpc>
                <a:spcPct val="100000"/>
              </a:lnSpc>
              <a:spcBef>
                <a:spcPts val="0"/>
              </a:spcBef>
              <a:spcAft>
                <a:spcPts val="0"/>
              </a:spcAft>
              <a:buClr>
                <a:schemeClr val="lt1"/>
              </a:buClr>
              <a:buSzPts val="3000"/>
              <a:buFont typeface="Titillium Web ExtraLight"/>
              <a:buNone/>
              <a:defRPr b="0" i="0" sz="3000" u="none" cap="none" strike="noStrike">
                <a:solidFill>
                  <a:schemeClr val="lt1"/>
                </a:solidFill>
                <a:latin typeface="Titillium Web ExtraLight"/>
                <a:ea typeface="Titillium Web ExtraLight"/>
                <a:cs typeface="Titillium Web ExtraLight"/>
                <a:sym typeface="Titillium Web ExtraLight"/>
              </a:defRPr>
            </a:lvl3pPr>
            <a:lvl4pPr lvl="3" marR="0" rtl="0" algn="l">
              <a:lnSpc>
                <a:spcPct val="100000"/>
              </a:lnSpc>
              <a:spcBef>
                <a:spcPts val="0"/>
              </a:spcBef>
              <a:spcAft>
                <a:spcPts val="0"/>
              </a:spcAft>
              <a:buClr>
                <a:schemeClr val="lt1"/>
              </a:buClr>
              <a:buSzPts val="3000"/>
              <a:buFont typeface="Titillium Web ExtraLight"/>
              <a:buNone/>
              <a:defRPr b="0" i="0" sz="3000" u="none" cap="none" strike="noStrike">
                <a:solidFill>
                  <a:schemeClr val="lt1"/>
                </a:solidFill>
                <a:latin typeface="Titillium Web ExtraLight"/>
                <a:ea typeface="Titillium Web ExtraLight"/>
                <a:cs typeface="Titillium Web ExtraLight"/>
                <a:sym typeface="Titillium Web ExtraLight"/>
              </a:defRPr>
            </a:lvl4pPr>
            <a:lvl5pPr lvl="4" marR="0" rtl="0" algn="l">
              <a:lnSpc>
                <a:spcPct val="100000"/>
              </a:lnSpc>
              <a:spcBef>
                <a:spcPts val="0"/>
              </a:spcBef>
              <a:spcAft>
                <a:spcPts val="0"/>
              </a:spcAft>
              <a:buClr>
                <a:schemeClr val="lt1"/>
              </a:buClr>
              <a:buSzPts val="3000"/>
              <a:buFont typeface="Titillium Web ExtraLight"/>
              <a:buNone/>
              <a:defRPr b="0" i="0" sz="3000" u="none" cap="none" strike="noStrike">
                <a:solidFill>
                  <a:schemeClr val="lt1"/>
                </a:solidFill>
                <a:latin typeface="Titillium Web ExtraLight"/>
                <a:ea typeface="Titillium Web ExtraLight"/>
                <a:cs typeface="Titillium Web ExtraLight"/>
                <a:sym typeface="Titillium Web ExtraLight"/>
              </a:defRPr>
            </a:lvl5pPr>
            <a:lvl6pPr lvl="5" marR="0" rtl="0" algn="l">
              <a:lnSpc>
                <a:spcPct val="100000"/>
              </a:lnSpc>
              <a:spcBef>
                <a:spcPts val="0"/>
              </a:spcBef>
              <a:spcAft>
                <a:spcPts val="0"/>
              </a:spcAft>
              <a:buClr>
                <a:schemeClr val="lt1"/>
              </a:buClr>
              <a:buSzPts val="3000"/>
              <a:buFont typeface="Titillium Web ExtraLight"/>
              <a:buNone/>
              <a:defRPr b="0" i="0" sz="3000" u="none" cap="none" strike="noStrike">
                <a:solidFill>
                  <a:schemeClr val="lt1"/>
                </a:solidFill>
                <a:latin typeface="Titillium Web ExtraLight"/>
                <a:ea typeface="Titillium Web ExtraLight"/>
                <a:cs typeface="Titillium Web ExtraLight"/>
                <a:sym typeface="Titillium Web ExtraLight"/>
              </a:defRPr>
            </a:lvl6pPr>
            <a:lvl7pPr lvl="6" marR="0" rtl="0" algn="l">
              <a:lnSpc>
                <a:spcPct val="100000"/>
              </a:lnSpc>
              <a:spcBef>
                <a:spcPts val="0"/>
              </a:spcBef>
              <a:spcAft>
                <a:spcPts val="0"/>
              </a:spcAft>
              <a:buClr>
                <a:schemeClr val="lt1"/>
              </a:buClr>
              <a:buSzPts val="3000"/>
              <a:buFont typeface="Titillium Web ExtraLight"/>
              <a:buNone/>
              <a:defRPr b="0" i="0" sz="3000" u="none" cap="none" strike="noStrike">
                <a:solidFill>
                  <a:schemeClr val="lt1"/>
                </a:solidFill>
                <a:latin typeface="Titillium Web ExtraLight"/>
                <a:ea typeface="Titillium Web ExtraLight"/>
                <a:cs typeface="Titillium Web ExtraLight"/>
                <a:sym typeface="Titillium Web ExtraLight"/>
              </a:defRPr>
            </a:lvl7pPr>
            <a:lvl8pPr lvl="7" marR="0" rtl="0" algn="l">
              <a:lnSpc>
                <a:spcPct val="100000"/>
              </a:lnSpc>
              <a:spcBef>
                <a:spcPts val="0"/>
              </a:spcBef>
              <a:spcAft>
                <a:spcPts val="0"/>
              </a:spcAft>
              <a:buClr>
                <a:schemeClr val="lt1"/>
              </a:buClr>
              <a:buSzPts val="3000"/>
              <a:buFont typeface="Titillium Web ExtraLight"/>
              <a:buNone/>
              <a:defRPr b="0" i="0" sz="3000" u="none" cap="none" strike="noStrike">
                <a:solidFill>
                  <a:schemeClr val="lt1"/>
                </a:solidFill>
                <a:latin typeface="Titillium Web ExtraLight"/>
                <a:ea typeface="Titillium Web ExtraLight"/>
                <a:cs typeface="Titillium Web ExtraLight"/>
                <a:sym typeface="Titillium Web ExtraLight"/>
              </a:defRPr>
            </a:lvl8pPr>
            <a:lvl9pPr lvl="8" marR="0" rtl="0" algn="l">
              <a:lnSpc>
                <a:spcPct val="100000"/>
              </a:lnSpc>
              <a:spcBef>
                <a:spcPts val="0"/>
              </a:spcBef>
              <a:spcAft>
                <a:spcPts val="0"/>
              </a:spcAft>
              <a:buClr>
                <a:schemeClr val="lt1"/>
              </a:buClr>
              <a:buSzPts val="3000"/>
              <a:buFont typeface="Titillium Web ExtraLight"/>
              <a:buNone/>
              <a:defRPr b="0" i="0" sz="3000" u="none" cap="none" strike="noStrike">
                <a:solidFill>
                  <a:schemeClr val="lt1"/>
                </a:solidFill>
                <a:latin typeface="Titillium Web ExtraLight"/>
                <a:ea typeface="Titillium Web ExtraLight"/>
                <a:cs typeface="Titillium Web ExtraLight"/>
                <a:sym typeface="Titillium Web ExtraLight"/>
              </a:defRPr>
            </a:lvl9pPr>
          </a:lstStyle>
          <a:p/>
        </p:txBody>
      </p:sp>
      <p:sp>
        <p:nvSpPr>
          <p:cNvPr id="302" name="Google Shape;302;p16"/>
          <p:cNvSpPr txBox="1"/>
          <p:nvPr>
            <p:ph idx="1" type="body"/>
          </p:nvPr>
        </p:nvSpPr>
        <p:spPr>
          <a:xfrm>
            <a:off x="452727" y="1883571"/>
            <a:ext cx="3985200" cy="41312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600"/>
              </a:spcBef>
              <a:spcAft>
                <a:spcPts val="0"/>
              </a:spcAft>
              <a:buClr>
                <a:srgbClr val="6E86B6"/>
              </a:buClr>
              <a:buSzPts val="2400"/>
              <a:buFont typeface="Titillium Web"/>
              <a:buChar char="▫"/>
              <a:defRPr b="0" i="0" sz="2400" u="none" cap="none" strike="noStrike">
                <a:solidFill>
                  <a:schemeClr val="lt1"/>
                </a:solidFill>
                <a:latin typeface="Titillium Web"/>
                <a:ea typeface="Titillium Web"/>
                <a:cs typeface="Titillium Web"/>
                <a:sym typeface="Titillium Web"/>
              </a:defRPr>
            </a:lvl1pPr>
            <a:lvl2pPr indent="-381000" lvl="1" marL="914400" marR="0" rtl="0" algn="l">
              <a:lnSpc>
                <a:spcPct val="100000"/>
              </a:lnSpc>
              <a:spcBef>
                <a:spcPts val="0"/>
              </a:spcBef>
              <a:spcAft>
                <a:spcPts val="0"/>
              </a:spcAft>
              <a:buClr>
                <a:srgbClr val="6E86B6"/>
              </a:buClr>
              <a:buSzPts val="2400"/>
              <a:buFont typeface="Titillium Web"/>
              <a:buChar char="-"/>
              <a:defRPr b="0" i="0" sz="2400" u="none" cap="none" strike="noStrike">
                <a:solidFill>
                  <a:schemeClr val="lt1"/>
                </a:solidFill>
                <a:latin typeface="Titillium Web"/>
                <a:ea typeface="Titillium Web"/>
                <a:cs typeface="Titillium Web"/>
                <a:sym typeface="Titillium Web"/>
              </a:defRPr>
            </a:lvl2pPr>
            <a:lvl3pPr indent="-381000" lvl="2" marL="1371600" marR="0" rtl="0" algn="l">
              <a:lnSpc>
                <a:spcPct val="100000"/>
              </a:lnSpc>
              <a:spcBef>
                <a:spcPts val="0"/>
              </a:spcBef>
              <a:spcAft>
                <a:spcPts val="0"/>
              </a:spcAft>
              <a:buClr>
                <a:srgbClr val="6E86B6"/>
              </a:buClr>
              <a:buSzPts val="2400"/>
              <a:buFont typeface="Titillium Web"/>
              <a:buChar char="-"/>
              <a:defRPr b="0" i="0" sz="2400" u="none" cap="none" strike="noStrike">
                <a:solidFill>
                  <a:schemeClr val="lt1"/>
                </a:solidFill>
                <a:latin typeface="Titillium Web"/>
                <a:ea typeface="Titillium Web"/>
                <a:cs typeface="Titillium Web"/>
                <a:sym typeface="Titillium Web"/>
              </a:defRPr>
            </a:lvl3pPr>
            <a:lvl4pPr indent="-381000" lvl="3" marL="1828800" marR="0" rtl="0" algn="l">
              <a:lnSpc>
                <a:spcPct val="100000"/>
              </a:lnSpc>
              <a:spcBef>
                <a:spcPts val="0"/>
              </a:spcBef>
              <a:spcAft>
                <a:spcPts val="0"/>
              </a:spcAft>
              <a:buClr>
                <a:srgbClr val="6E86B6"/>
              </a:buClr>
              <a:buSzPts val="2400"/>
              <a:buFont typeface="Titillium Web"/>
              <a:buChar char="-"/>
              <a:defRPr b="0" i="0" sz="2400" u="none" cap="none" strike="noStrike">
                <a:solidFill>
                  <a:schemeClr val="lt1"/>
                </a:solidFill>
                <a:latin typeface="Titillium Web"/>
                <a:ea typeface="Titillium Web"/>
                <a:cs typeface="Titillium Web"/>
                <a:sym typeface="Titillium Web"/>
              </a:defRPr>
            </a:lvl4pPr>
            <a:lvl5pPr indent="-381000" lvl="4" marL="2286000" marR="0" rtl="0" algn="l">
              <a:lnSpc>
                <a:spcPct val="100000"/>
              </a:lnSpc>
              <a:spcBef>
                <a:spcPts val="0"/>
              </a:spcBef>
              <a:spcAft>
                <a:spcPts val="0"/>
              </a:spcAft>
              <a:buClr>
                <a:srgbClr val="6E86B6"/>
              </a:buClr>
              <a:buSzPts val="2400"/>
              <a:buFont typeface="Titillium Web"/>
              <a:buChar char="-"/>
              <a:defRPr b="0" i="0" sz="2400" u="none" cap="none" strike="noStrike">
                <a:solidFill>
                  <a:schemeClr val="lt1"/>
                </a:solidFill>
                <a:latin typeface="Titillium Web"/>
                <a:ea typeface="Titillium Web"/>
                <a:cs typeface="Titillium Web"/>
                <a:sym typeface="Titillium Web"/>
              </a:defRPr>
            </a:lvl5pPr>
            <a:lvl6pPr indent="-381000" lvl="5" marL="2743200" marR="0" rtl="0" algn="l">
              <a:lnSpc>
                <a:spcPct val="100000"/>
              </a:lnSpc>
              <a:spcBef>
                <a:spcPts val="0"/>
              </a:spcBef>
              <a:spcAft>
                <a:spcPts val="0"/>
              </a:spcAft>
              <a:buClr>
                <a:srgbClr val="6E86B6"/>
              </a:buClr>
              <a:buSzPts val="2400"/>
              <a:buFont typeface="Titillium Web"/>
              <a:buChar char="-"/>
              <a:defRPr b="0" i="0" sz="2400" u="none" cap="none" strike="noStrike">
                <a:solidFill>
                  <a:schemeClr val="lt1"/>
                </a:solidFill>
                <a:latin typeface="Titillium Web"/>
                <a:ea typeface="Titillium Web"/>
                <a:cs typeface="Titillium Web"/>
                <a:sym typeface="Titillium Web"/>
              </a:defRPr>
            </a:lvl6pPr>
            <a:lvl7pPr indent="-381000" lvl="6" marL="3200400" marR="0" rtl="0" algn="l">
              <a:lnSpc>
                <a:spcPct val="100000"/>
              </a:lnSpc>
              <a:spcBef>
                <a:spcPts val="0"/>
              </a:spcBef>
              <a:spcAft>
                <a:spcPts val="0"/>
              </a:spcAft>
              <a:buClr>
                <a:srgbClr val="6E86B6"/>
              </a:buClr>
              <a:buSzPts val="2400"/>
              <a:buFont typeface="Titillium Web"/>
              <a:buChar char="●"/>
              <a:defRPr b="0" i="0" sz="2400" u="none" cap="none" strike="noStrike">
                <a:solidFill>
                  <a:schemeClr val="lt1"/>
                </a:solidFill>
                <a:latin typeface="Titillium Web"/>
                <a:ea typeface="Titillium Web"/>
                <a:cs typeface="Titillium Web"/>
                <a:sym typeface="Titillium Web"/>
              </a:defRPr>
            </a:lvl7pPr>
            <a:lvl8pPr indent="-381000" lvl="7" marL="3657600" marR="0" rtl="0" algn="l">
              <a:lnSpc>
                <a:spcPct val="100000"/>
              </a:lnSpc>
              <a:spcBef>
                <a:spcPts val="0"/>
              </a:spcBef>
              <a:spcAft>
                <a:spcPts val="0"/>
              </a:spcAft>
              <a:buClr>
                <a:srgbClr val="6E86B6"/>
              </a:buClr>
              <a:buSzPts val="2400"/>
              <a:buFont typeface="Titillium Web"/>
              <a:buChar char="○"/>
              <a:defRPr b="0" i="0" sz="2400" u="none" cap="none" strike="noStrike">
                <a:solidFill>
                  <a:schemeClr val="lt1"/>
                </a:solidFill>
                <a:latin typeface="Titillium Web"/>
                <a:ea typeface="Titillium Web"/>
                <a:cs typeface="Titillium Web"/>
                <a:sym typeface="Titillium Web"/>
              </a:defRPr>
            </a:lvl8pPr>
            <a:lvl9pPr indent="-381000" lvl="8" marL="4114800" marR="0" rtl="0" algn="l">
              <a:lnSpc>
                <a:spcPct val="100000"/>
              </a:lnSpc>
              <a:spcBef>
                <a:spcPts val="0"/>
              </a:spcBef>
              <a:spcAft>
                <a:spcPts val="0"/>
              </a:spcAft>
              <a:buClr>
                <a:srgbClr val="6E86B6"/>
              </a:buClr>
              <a:buSzPts val="2400"/>
              <a:buFont typeface="Titillium Web"/>
              <a:buChar char="■"/>
              <a:defRPr b="0" i="0" sz="2400" u="none" cap="none" strike="noStrike">
                <a:solidFill>
                  <a:schemeClr val="lt1"/>
                </a:solidFill>
                <a:latin typeface="Titillium Web"/>
                <a:ea typeface="Titillium Web"/>
                <a:cs typeface="Titillium Web"/>
                <a:sym typeface="Titillium Web"/>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303" name="Shape 303"/>
        <p:cNvGrpSpPr/>
        <p:nvPr/>
      </p:nvGrpSpPr>
      <p:grpSpPr>
        <a:xfrm>
          <a:off x="0" y="0"/>
          <a:ext cx="0" cy="0"/>
          <a:chOff x="0" y="0"/>
          <a:chExt cx="0" cy="0"/>
        </a:xfrm>
      </p:grpSpPr>
      <p:sp>
        <p:nvSpPr>
          <p:cNvPr id="304" name="Google Shape;304;p17"/>
          <p:cNvSpPr/>
          <p:nvPr/>
        </p:nvSpPr>
        <p:spPr>
          <a:xfrm flipH="1" rot="10800000">
            <a:off x="-25" y="1439200"/>
            <a:ext cx="9144000" cy="5418800"/>
          </a:xfrm>
          <a:prstGeom prst="rect">
            <a:avLst/>
          </a:pr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7"/>
          <p:cNvSpPr txBox="1"/>
          <p:nvPr>
            <p:ph idx="1" type="body"/>
          </p:nvPr>
        </p:nvSpPr>
        <p:spPr>
          <a:xfrm>
            <a:off x="1669850" y="2476000"/>
            <a:ext cx="5804400" cy="3655600"/>
          </a:xfrm>
          <a:prstGeom prst="rect">
            <a:avLst/>
          </a:prstGeom>
          <a:noFill/>
          <a:ln>
            <a:noFill/>
          </a:ln>
        </p:spPr>
        <p:txBody>
          <a:bodyPr anchorCtr="0" anchor="t" bIns="91425" lIns="91425" spcFirstLastPara="1" rIns="91425" wrap="square" tIns="91425"/>
          <a:lstStyle>
            <a:lvl1pPr indent="-419100" lvl="0" marL="457200" marR="0" rtl="0" algn="ctr">
              <a:lnSpc>
                <a:spcPct val="100000"/>
              </a:lnSpc>
              <a:spcBef>
                <a:spcPts val="600"/>
              </a:spcBef>
              <a:spcAft>
                <a:spcPts val="0"/>
              </a:spcAft>
              <a:buClr>
                <a:srgbClr val="6E86B6"/>
              </a:buClr>
              <a:buSzPts val="3000"/>
              <a:buFont typeface="Titillium Web ExtraLight"/>
              <a:buChar char="▫"/>
              <a:defRPr b="0" i="0" sz="3000" u="none" cap="none" strike="noStrike">
                <a:solidFill>
                  <a:srgbClr val="FFFFFF"/>
                </a:solidFill>
                <a:latin typeface="Titillium Web ExtraLight"/>
                <a:ea typeface="Titillium Web ExtraLight"/>
                <a:cs typeface="Titillium Web ExtraLight"/>
                <a:sym typeface="Titillium Web ExtraLight"/>
              </a:defRPr>
            </a:lvl1pPr>
            <a:lvl2pPr indent="-419100" lvl="1" marL="914400" marR="0" rtl="0" algn="ctr">
              <a:lnSpc>
                <a:spcPct val="100000"/>
              </a:lnSpc>
              <a:spcBef>
                <a:spcPts val="0"/>
              </a:spcBef>
              <a:spcAft>
                <a:spcPts val="0"/>
              </a:spcAft>
              <a:buClr>
                <a:srgbClr val="6E86B6"/>
              </a:buClr>
              <a:buSzPts val="3000"/>
              <a:buFont typeface="Titillium Web ExtraLight"/>
              <a:buChar char="-"/>
              <a:defRPr b="0" i="0" sz="3000" u="none" cap="none" strike="noStrike">
                <a:solidFill>
                  <a:srgbClr val="FFFFFF"/>
                </a:solidFill>
                <a:latin typeface="Titillium Web ExtraLight"/>
                <a:ea typeface="Titillium Web ExtraLight"/>
                <a:cs typeface="Titillium Web ExtraLight"/>
                <a:sym typeface="Titillium Web ExtraLight"/>
              </a:defRPr>
            </a:lvl2pPr>
            <a:lvl3pPr indent="-419100" lvl="2" marL="1371600" marR="0" rtl="0" algn="ctr">
              <a:lnSpc>
                <a:spcPct val="100000"/>
              </a:lnSpc>
              <a:spcBef>
                <a:spcPts val="0"/>
              </a:spcBef>
              <a:spcAft>
                <a:spcPts val="0"/>
              </a:spcAft>
              <a:buClr>
                <a:srgbClr val="6E86B6"/>
              </a:buClr>
              <a:buSzPts val="3000"/>
              <a:buFont typeface="Titillium Web ExtraLight"/>
              <a:buChar char="-"/>
              <a:defRPr b="0" i="0" sz="3000" u="none" cap="none" strike="noStrike">
                <a:solidFill>
                  <a:srgbClr val="FFFFFF"/>
                </a:solidFill>
                <a:latin typeface="Titillium Web ExtraLight"/>
                <a:ea typeface="Titillium Web ExtraLight"/>
                <a:cs typeface="Titillium Web ExtraLight"/>
                <a:sym typeface="Titillium Web ExtraLight"/>
              </a:defRPr>
            </a:lvl3pPr>
            <a:lvl4pPr indent="-419100" lvl="3" marL="1828800" marR="0" rtl="0" algn="ctr">
              <a:lnSpc>
                <a:spcPct val="100000"/>
              </a:lnSpc>
              <a:spcBef>
                <a:spcPts val="0"/>
              </a:spcBef>
              <a:spcAft>
                <a:spcPts val="0"/>
              </a:spcAft>
              <a:buClr>
                <a:srgbClr val="6E86B6"/>
              </a:buClr>
              <a:buSzPts val="3000"/>
              <a:buFont typeface="Titillium Web ExtraLight"/>
              <a:buChar char="-"/>
              <a:defRPr b="0" i="0" sz="3000" u="none" cap="none" strike="noStrike">
                <a:solidFill>
                  <a:srgbClr val="FFFFFF"/>
                </a:solidFill>
                <a:latin typeface="Titillium Web ExtraLight"/>
                <a:ea typeface="Titillium Web ExtraLight"/>
                <a:cs typeface="Titillium Web ExtraLight"/>
                <a:sym typeface="Titillium Web ExtraLight"/>
              </a:defRPr>
            </a:lvl4pPr>
            <a:lvl5pPr indent="-419100" lvl="4" marL="2286000" marR="0" rtl="0" algn="ctr">
              <a:lnSpc>
                <a:spcPct val="100000"/>
              </a:lnSpc>
              <a:spcBef>
                <a:spcPts val="0"/>
              </a:spcBef>
              <a:spcAft>
                <a:spcPts val="0"/>
              </a:spcAft>
              <a:buClr>
                <a:srgbClr val="6E86B6"/>
              </a:buClr>
              <a:buSzPts val="3000"/>
              <a:buFont typeface="Titillium Web ExtraLight"/>
              <a:buChar char="-"/>
              <a:defRPr b="0" i="0" sz="3000" u="none" cap="none" strike="noStrike">
                <a:solidFill>
                  <a:srgbClr val="FFFFFF"/>
                </a:solidFill>
                <a:latin typeface="Titillium Web ExtraLight"/>
                <a:ea typeface="Titillium Web ExtraLight"/>
                <a:cs typeface="Titillium Web ExtraLight"/>
                <a:sym typeface="Titillium Web ExtraLight"/>
              </a:defRPr>
            </a:lvl5pPr>
            <a:lvl6pPr indent="-419100" lvl="5" marL="2743200" marR="0" rtl="0" algn="ctr">
              <a:lnSpc>
                <a:spcPct val="100000"/>
              </a:lnSpc>
              <a:spcBef>
                <a:spcPts val="0"/>
              </a:spcBef>
              <a:spcAft>
                <a:spcPts val="0"/>
              </a:spcAft>
              <a:buClr>
                <a:srgbClr val="6E86B6"/>
              </a:buClr>
              <a:buSzPts val="3000"/>
              <a:buFont typeface="Titillium Web ExtraLight"/>
              <a:buChar char="-"/>
              <a:defRPr b="0" i="0" sz="3000" u="none" cap="none" strike="noStrike">
                <a:solidFill>
                  <a:srgbClr val="FFFFFF"/>
                </a:solidFill>
                <a:latin typeface="Titillium Web ExtraLight"/>
                <a:ea typeface="Titillium Web ExtraLight"/>
                <a:cs typeface="Titillium Web ExtraLight"/>
                <a:sym typeface="Titillium Web ExtraLight"/>
              </a:defRPr>
            </a:lvl6pPr>
            <a:lvl7pPr indent="-419100" lvl="6" marL="3200400" marR="0" rtl="0" algn="ctr">
              <a:lnSpc>
                <a:spcPct val="100000"/>
              </a:lnSpc>
              <a:spcBef>
                <a:spcPts val="0"/>
              </a:spcBef>
              <a:spcAft>
                <a:spcPts val="0"/>
              </a:spcAft>
              <a:buClr>
                <a:srgbClr val="6E86B6"/>
              </a:buClr>
              <a:buSzPts val="3000"/>
              <a:buFont typeface="Titillium Web ExtraLight"/>
              <a:buChar char="●"/>
              <a:defRPr b="0" i="0" sz="3000" u="none" cap="none" strike="noStrike">
                <a:solidFill>
                  <a:srgbClr val="FFFFFF"/>
                </a:solidFill>
                <a:latin typeface="Titillium Web ExtraLight"/>
                <a:ea typeface="Titillium Web ExtraLight"/>
                <a:cs typeface="Titillium Web ExtraLight"/>
                <a:sym typeface="Titillium Web ExtraLight"/>
              </a:defRPr>
            </a:lvl7pPr>
            <a:lvl8pPr indent="-419100" lvl="7" marL="3657600" marR="0" rtl="0" algn="ctr">
              <a:lnSpc>
                <a:spcPct val="100000"/>
              </a:lnSpc>
              <a:spcBef>
                <a:spcPts val="0"/>
              </a:spcBef>
              <a:spcAft>
                <a:spcPts val="0"/>
              </a:spcAft>
              <a:buClr>
                <a:srgbClr val="6E86B6"/>
              </a:buClr>
              <a:buSzPts val="3000"/>
              <a:buFont typeface="Titillium Web ExtraLight"/>
              <a:buChar char="○"/>
              <a:defRPr b="0" i="0" sz="3000" u="none" cap="none" strike="noStrike">
                <a:solidFill>
                  <a:srgbClr val="FFFFFF"/>
                </a:solidFill>
                <a:latin typeface="Titillium Web ExtraLight"/>
                <a:ea typeface="Titillium Web ExtraLight"/>
                <a:cs typeface="Titillium Web ExtraLight"/>
                <a:sym typeface="Titillium Web ExtraLight"/>
              </a:defRPr>
            </a:lvl8pPr>
            <a:lvl9pPr indent="-419100" lvl="8" marL="4114800" marR="0" rtl="0" algn="ctr">
              <a:lnSpc>
                <a:spcPct val="100000"/>
              </a:lnSpc>
              <a:spcBef>
                <a:spcPts val="0"/>
              </a:spcBef>
              <a:spcAft>
                <a:spcPts val="0"/>
              </a:spcAft>
              <a:buClr>
                <a:srgbClr val="6E86B6"/>
              </a:buClr>
              <a:buSzPts val="3000"/>
              <a:buFont typeface="Titillium Web ExtraLight"/>
              <a:buChar char="■"/>
              <a:defRPr b="0" i="0" sz="3000" u="none" cap="none" strike="noStrike">
                <a:solidFill>
                  <a:srgbClr val="FFFFFF"/>
                </a:solidFill>
                <a:latin typeface="Titillium Web ExtraLight"/>
                <a:ea typeface="Titillium Web ExtraLight"/>
                <a:cs typeface="Titillium Web ExtraLight"/>
                <a:sym typeface="Titillium Web ExtraLight"/>
              </a:defRPr>
            </a:lvl9pPr>
          </a:lstStyle>
          <a:p/>
        </p:txBody>
      </p:sp>
      <p:sp>
        <p:nvSpPr>
          <p:cNvPr id="306" name="Google Shape;306;p17"/>
          <p:cNvSpPr txBox="1"/>
          <p:nvPr>
            <p:ph idx="12" type="sldNum"/>
          </p:nvPr>
        </p:nvSpPr>
        <p:spPr>
          <a:xfrm>
            <a:off x="8586575" y="-15833"/>
            <a:ext cx="557400" cy="730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1pPr>
            <a:lvl2pPr indent="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2pPr>
            <a:lvl3pPr indent="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3pPr>
            <a:lvl4pPr indent="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4pPr>
            <a:lvl5pPr indent="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5pPr>
            <a:lvl6pPr indent="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6pPr>
            <a:lvl7pPr indent="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7pPr>
            <a:lvl8pPr indent="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8pPr>
            <a:lvl9pPr indent="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US"/>
              <a:t>‹#›</a:t>
            </a:fld>
            <a:endParaRPr/>
          </a:p>
        </p:txBody>
      </p:sp>
      <p:sp>
        <p:nvSpPr>
          <p:cNvPr id="307" name="Google Shape;307;p17"/>
          <p:cNvSpPr/>
          <p:nvPr/>
        </p:nvSpPr>
        <p:spPr>
          <a:xfrm>
            <a:off x="0" y="534917"/>
            <a:ext cx="9144000" cy="1724075"/>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solidFill>
          <a:srgbClr val="465573"/>
        </a:solidFill>
      </p:bgPr>
    </p:bg>
    <p:spTree>
      <p:nvGrpSpPr>
        <p:cNvPr id="308" name="Shape 308"/>
        <p:cNvGrpSpPr/>
        <p:nvPr/>
      </p:nvGrpSpPr>
      <p:grpSpPr>
        <a:xfrm>
          <a:off x="0" y="0"/>
          <a:ext cx="0" cy="0"/>
          <a:chOff x="0" y="0"/>
          <a:chExt cx="0" cy="0"/>
        </a:xfrm>
      </p:grpSpPr>
      <p:sp>
        <p:nvSpPr>
          <p:cNvPr id="309" name="Google Shape;309;p18"/>
          <p:cNvSpPr txBox="1"/>
          <p:nvPr>
            <p:ph type="ctrTitle"/>
          </p:nvPr>
        </p:nvSpPr>
        <p:spPr>
          <a:xfrm>
            <a:off x="448270" y="891923"/>
            <a:ext cx="7772400" cy="1546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4800"/>
              <a:buFont typeface="Titillium Web ExtraLight"/>
              <a:buNone/>
              <a:defRPr b="0" i="0" sz="4800" u="none" cap="none" strike="noStrike">
                <a:solidFill>
                  <a:schemeClr val="lt1"/>
                </a:solidFill>
                <a:latin typeface="Titillium Web ExtraLight"/>
                <a:ea typeface="Titillium Web ExtraLight"/>
                <a:cs typeface="Titillium Web ExtraLight"/>
                <a:sym typeface="Titillium Web ExtraLight"/>
              </a:defRPr>
            </a:lvl1pPr>
            <a:lvl2pPr lvl="1" marR="0" rtl="0" algn="l">
              <a:lnSpc>
                <a:spcPct val="100000"/>
              </a:lnSpc>
              <a:spcBef>
                <a:spcPts val="0"/>
              </a:spcBef>
              <a:spcAft>
                <a:spcPts val="0"/>
              </a:spcAft>
              <a:buClr>
                <a:schemeClr val="lt1"/>
              </a:buClr>
              <a:buSzPts val="4800"/>
              <a:buFont typeface="Titillium Web ExtraLight"/>
              <a:buNone/>
              <a:defRPr b="0" i="0" sz="4800" u="none" cap="none" strike="noStrike">
                <a:solidFill>
                  <a:schemeClr val="lt1"/>
                </a:solidFill>
                <a:latin typeface="Titillium Web ExtraLight"/>
                <a:ea typeface="Titillium Web ExtraLight"/>
                <a:cs typeface="Titillium Web ExtraLight"/>
                <a:sym typeface="Titillium Web ExtraLight"/>
              </a:defRPr>
            </a:lvl2pPr>
            <a:lvl3pPr lvl="2" marR="0" rtl="0" algn="l">
              <a:lnSpc>
                <a:spcPct val="100000"/>
              </a:lnSpc>
              <a:spcBef>
                <a:spcPts val="0"/>
              </a:spcBef>
              <a:spcAft>
                <a:spcPts val="0"/>
              </a:spcAft>
              <a:buClr>
                <a:schemeClr val="lt1"/>
              </a:buClr>
              <a:buSzPts val="4800"/>
              <a:buFont typeface="Titillium Web ExtraLight"/>
              <a:buNone/>
              <a:defRPr b="0" i="0" sz="4800" u="none" cap="none" strike="noStrike">
                <a:solidFill>
                  <a:schemeClr val="lt1"/>
                </a:solidFill>
                <a:latin typeface="Titillium Web ExtraLight"/>
                <a:ea typeface="Titillium Web ExtraLight"/>
                <a:cs typeface="Titillium Web ExtraLight"/>
                <a:sym typeface="Titillium Web ExtraLight"/>
              </a:defRPr>
            </a:lvl3pPr>
            <a:lvl4pPr lvl="3" marR="0" rtl="0" algn="l">
              <a:lnSpc>
                <a:spcPct val="100000"/>
              </a:lnSpc>
              <a:spcBef>
                <a:spcPts val="0"/>
              </a:spcBef>
              <a:spcAft>
                <a:spcPts val="0"/>
              </a:spcAft>
              <a:buClr>
                <a:schemeClr val="lt1"/>
              </a:buClr>
              <a:buSzPts val="4800"/>
              <a:buFont typeface="Titillium Web ExtraLight"/>
              <a:buNone/>
              <a:defRPr b="0" i="0" sz="4800" u="none" cap="none" strike="noStrike">
                <a:solidFill>
                  <a:schemeClr val="lt1"/>
                </a:solidFill>
                <a:latin typeface="Titillium Web ExtraLight"/>
                <a:ea typeface="Titillium Web ExtraLight"/>
                <a:cs typeface="Titillium Web ExtraLight"/>
                <a:sym typeface="Titillium Web ExtraLight"/>
              </a:defRPr>
            </a:lvl4pPr>
            <a:lvl5pPr lvl="4" marR="0" rtl="0" algn="l">
              <a:lnSpc>
                <a:spcPct val="100000"/>
              </a:lnSpc>
              <a:spcBef>
                <a:spcPts val="0"/>
              </a:spcBef>
              <a:spcAft>
                <a:spcPts val="0"/>
              </a:spcAft>
              <a:buClr>
                <a:schemeClr val="lt1"/>
              </a:buClr>
              <a:buSzPts val="4800"/>
              <a:buFont typeface="Titillium Web ExtraLight"/>
              <a:buNone/>
              <a:defRPr b="0" i="0" sz="4800" u="none" cap="none" strike="noStrike">
                <a:solidFill>
                  <a:schemeClr val="lt1"/>
                </a:solidFill>
                <a:latin typeface="Titillium Web ExtraLight"/>
                <a:ea typeface="Titillium Web ExtraLight"/>
                <a:cs typeface="Titillium Web ExtraLight"/>
                <a:sym typeface="Titillium Web ExtraLight"/>
              </a:defRPr>
            </a:lvl5pPr>
            <a:lvl6pPr lvl="5" marR="0" rtl="0" algn="l">
              <a:lnSpc>
                <a:spcPct val="100000"/>
              </a:lnSpc>
              <a:spcBef>
                <a:spcPts val="0"/>
              </a:spcBef>
              <a:spcAft>
                <a:spcPts val="0"/>
              </a:spcAft>
              <a:buClr>
                <a:schemeClr val="lt1"/>
              </a:buClr>
              <a:buSzPts val="4800"/>
              <a:buFont typeface="Titillium Web ExtraLight"/>
              <a:buNone/>
              <a:defRPr b="0" i="0" sz="4800" u="none" cap="none" strike="noStrike">
                <a:solidFill>
                  <a:schemeClr val="lt1"/>
                </a:solidFill>
                <a:latin typeface="Titillium Web ExtraLight"/>
                <a:ea typeface="Titillium Web ExtraLight"/>
                <a:cs typeface="Titillium Web ExtraLight"/>
                <a:sym typeface="Titillium Web ExtraLight"/>
              </a:defRPr>
            </a:lvl6pPr>
            <a:lvl7pPr lvl="6" marR="0" rtl="0" algn="l">
              <a:lnSpc>
                <a:spcPct val="100000"/>
              </a:lnSpc>
              <a:spcBef>
                <a:spcPts val="0"/>
              </a:spcBef>
              <a:spcAft>
                <a:spcPts val="0"/>
              </a:spcAft>
              <a:buClr>
                <a:schemeClr val="lt1"/>
              </a:buClr>
              <a:buSzPts val="4800"/>
              <a:buFont typeface="Titillium Web ExtraLight"/>
              <a:buNone/>
              <a:defRPr b="0" i="0" sz="4800" u="none" cap="none" strike="noStrike">
                <a:solidFill>
                  <a:schemeClr val="lt1"/>
                </a:solidFill>
                <a:latin typeface="Titillium Web ExtraLight"/>
                <a:ea typeface="Titillium Web ExtraLight"/>
                <a:cs typeface="Titillium Web ExtraLight"/>
                <a:sym typeface="Titillium Web ExtraLight"/>
              </a:defRPr>
            </a:lvl7pPr>
            <a:lvl8pPr lvl="7" marR="0" rtl="0" algn="l">
              <a:lnSpc>
                <a:spcPct val="100000"/>
              </a:lnSpc>
              <a:spcBef>
                <a:spcPts val="0"/>
              </a:spcBef>
              <a:spcAft>
                <a:spcPts val="0"/>
              </a:spcAft>
              <a:buClr>
                <a:schemeClr val="lt1"/>
              </a:buClr>
              <a:buSzPts val="4800"/>
              <a:buFont typeface="Titillium Web ExtraLight"/>
              <a:buNone/>
              <a:defRPr b="0" i="0" sz="4800" u="none" cap="none" strike="noStrike">
                <a:solidFill>
                  <a:schemeClr val="lt1"/>
                </a:solidFill>
                <a:latin typeface="Titillium Web ExtraLight"/>
                <a:ea typeface="Titillium Web ExtraLight"/>
                <a:cs typeface="Titillium Web ExtraLight"/>
                <a:sym typeface="Titillium Web ExtraLight"/>
              </a:defRPr>
            </a:lvl8pPr>
            <a:lvl9pPr lvl="8" marR="0" rtl="0" algn="l">
              <a:lnSpc>
                <a:spcPct val="100000"/>
              </a:lnSpc>
              <a:spcBef>
                <a:spcPts val="0"/>
              </a:spcBef>
              <a:spcAft>
                <a:spcPts val="0"/>
              </a:spcAft>
              <a:buClr>
                <a:schemeClr val="lt1"/>
              </a:buClr>
              <a:buSzPts val="4800"/>
              <a:buFont typeface="Titillium Web ExtraLight"/>
              <a:buNone/>
              <a:defRPr b="0" i="0" sz="4800" u="none" cap="none" strike="noStrike">
                <a:solidFill>
                  <a:schemeClr val="lt1"/>
                </a:solidFill>
                <a:latin typeface="Titillium Web ExtraLight"/>
                <a:ea typeface="Titillium Web ExtraLight"/>
                <a:cs typeface="Titillium Web ExtraLight"/>
                <a:sym typeface="Titillium Web ExtraLight"/>
              </a:defRPr>
            </a:lvl9pPr>
          </a:lstStyle>
          <a:p/>
        </p:txBody>
      </p:sp>
      <p:sp>
        <p:nvSpPr>
          <p:cNvPr id="310" name="Google Shape;310;p18"/>
          <p:cNvSpPr txBox="1"/>
          <p:nvPr>
            <p:ph idx="1" type="subTitle"/>
          </p:nvPr>
        </p:nvSpPr>
        <p:spPr>
          <a:xfrm>
            <a:off x="448270" y="2113513"/>
            <a:ext cx="7772400" cy="1046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6E86B6"/>
              </a:buClr>
              <a:buSzPts val="1800"/>
              <a:buFont typeface="Titillium Web"/>
              <a:buNone/>
              <a:defRPr b="0" i="0" sz="1800" u="none" cap="none" strike="noStrike">
                <a:solidFill>
                  <a:srgbClr val="6E86B6"/>
                </a:solidFill>
                <a:latin typeface="Titillium Web"/>
                <a:ea typeface="Titillium Web"/>
                <a:cs typeface="Titillium Web"/>
                <a:sym typeface="Titillium Web"/>
              </a:defRPr>
            </a:lvl1pPr>
            <a:lvl2pPr lvl="1" marR="0" rtl="0" algn="l">
              <a:lnSpc>
                <a:spcPct val="100000"/>
              </a:lnSpc>
              <a:spcBef>
                <a:spcPts val="0"/>
              </a:spcBef>
              <a:spcAft>
                <a:spcPts val="0"/>
              </a:spcAft>
              <a:buClr>
                <a:srgbClr val="6E86B6"/>
              </a:buClr>
              <a:buSzPts val="1800"/>
              <a:buFont typeface="Titillium Web"/>
              <a:buNone/>
              <a:defRPr b="0" i="0" sz="1800" u="none" cap="none" strike="noStrike">
                <a:solidFill>
                  <a:srgbClr val="6E86B6"/>
                </a:solidFill>
                <a:latin typeface="Titillium Web"/>
                <a:ea typeface="Titillium Web"/>
                <a:cs typeface="Titillium Web"/>
                <a:sym typeface="Titillium Web"/>
              </a:defRPr>
            </a:lvl2pPr>
            <a:lvl3pPr lvl="2" marR="0" rtl="0" algn="l">
              <a:lnSpc>
                <a:spcPct val="100000"/>
              </a:lnSpc>
              <a:spcBef>
                <a:spcPts val="0"/>
              </a:spcBef>
              <a:spcAft>
                <a:spcPts val="0"/>
              </a:spcAft>
              <a:buClr>
                <a:srgbClr val="6E86B6"/>
              </a:buClr>
              <a:buSzPts val="1800"/>
              <a:buFont typeface="Titillium Web"/>
              <a:buNone/>
              <a:defRPr b="0" i="0" sz="1800" u="none" cap="none" strike="noStrike">
                <a:solidFill>
                  <a:srgbClr val="6E86B6"/>
                </a:solidFill>
                <a:latin typeface="Titillium Web"/>
                <a:ea typeface="Titillium Web"/>
                <a:cs typeface="Titillium Web"/>
                <a:sym typeface="Titillium Web"/>
              </a:defRPr>
            </a:lvl3pPr>
            <a:lvl4pPr lvl="3" marR="0" rtl="0" algn="l">
              <a:lnSpc>
                <a:spcPct val="100000"/>
              </a:lnSpc>
              <a:spcBef>
                <a:spcPts val="0"/>
              </a:spcBef>
              <a:spcAft>
                <a:spcPts val="0"/>
              </a:spcAft>
              <a:buClr>
                <a:srgbClr val="6E86B6"/>
              </a:buClr>
              <a:buSzPts val="1800"/>
              <a:buFont typeface="Titillium Web"/>
              <a:buNone/>
              <a:defRPr b="0" i="0" sz="1800" u="none" cap="none" strike="noStrike">
                <a:solidFill>
                  <a:srgbClr val="6E86B6"/>
                </a:solidFill>
                <a:latin typeface="Titillium Web"/>
                <a:ea typeface="Titillium Web"/>
                <a:cs typeface="Titillium Web"/>
                <a:sym typeface="Titillium Web"/>
              </a:defRPr>
            </a:lvl4pPr>
            <a:lvl5pPr lvl="4" marR="0" rtl="0" algn="l">
              <a:lnSpc>
                <a:spcPct val="100000"/>
              </a:lnSpc>
              <a:spcBef>
                <a:spcPts val="0"/>
              </a:spcBef>
              <a:spcAft>
                <a:spcPts val="0"/>
              </a:spcAft>
              <a:buClr>
                <a:srgbClr val="6E86B6"/>
              </a:buClr>
              <a:buSzPts val="1800"/>
              <a:buFont typeface="Titillium Web"/>
              <a:buNone/>
              <a:defRPr b="0" i="0" sz="1800" u="none" cap="none" strike="noStrike">
                <a:solidFill>
                  <a:srgbClr val="6E86B6"/>
                </a:solidFill>
                <a:latin typeface="Titillium Web"/>
                <a:ea typeface="Titillium Web"/>
                <a:cs typeface="Titillium Web"/>
                <a:sym typeface="Titillium Web"/>
              </a:defRPr>
            </a:lvl5pPr>
            <a:lvl6pPr lvl="5" marR="0" rtl="0" algn="l">
              <a:lnSpc>
                <a:spcPct val="100000"/>
              </a:lnSpc>
              <a:spcBef>
                <a:spcPts val="0"/>
              </a:spcBef>
              <a:spcAft>
                <a:spcPts val="0"/>
              </a:spcAft>
              <a:buClr>
                <a:srgbClr val="6E86B6"/>
              </a:buClr>
              <a:buSzPts val="1800"/>
              <a:buFont typeface="Titillium Web"/>
              <a:buNone/>
              <a:defRPr b="0" i="0" sz="1800" u="none" cap="none" strike="noStrike">
                <a:solidFill>
                  <a:srgbClr val="6E86B6"/>
                </a:solidFill>
                <a:latin typeface="Titillium Web"/>
                <a:ea typeface="Titillium Web"/>
                <a:cs typeface="Titillium Web"/>
                <a:sym typeface="Titillium Web"/>
              </a:defRPr>
            </a:lvl6pPr>
            <a:lvl7pPr lvl="6" marR="0" rtl="0" algn="l">
              <a:lnSpc>
                <a:spcPct val="100000"/>
              </a:lnSpc>
              <a:spcBef>
                <a:spcPts val="0"/>
              </a:spcBef>
              <a:spcAft>
                <a:spcPts val="0"/>
              </a:spcAft>
              <a:buClr>
                <a:srgbClr val="6E86B6"/>
              </a:buClr>
              <a:buSzPts val="1800"/>
              <a:buFont typeface="Titillium Web"/>
              <a:buNone/>
              <a:defRPr b="0" i="0" sz="1800" u="none" cap="none" strike="noStrike">
                <a:solidFill>
                  <a:srgbClr val="6E86B6"/>
                </a:solidFill>
                <a:latin typeface="Titillium Web"/>
                <a:ea typeface="Titillium Web"/>
                <a:cs typeface="Titillium Web"/>
                <a:sym typeface="Titillium Web"/>
              </a:defRPr>
            </a:lvl7pPr>
            <a:lvl8pPr lvl="7" marR="0" rtl="0" algn="l">
              <a:lnSpc>
                <a:spcPct val="100000"/>
              </a:lnSpc>
              <a:spcBef>
                <a:spcPts val="0"/>
              </a:spcBef>
              <a:spcAft>
                <a:spcPts val="0"/>
              </a:spcAft>
              <a:buClr>
                <a:srgbClr val="6E86B6"/>
              </a:buClr>
              <a:buSzPts val="1800"/>
              <a:buFont typeface="Titillium Web"/>
              <a:buNone/>
              <a:defRPr b="0" i="0" sz="1800" u="none" cap="none" strike="noStrike">
                <a:solidFill>
                  <a:srgbClr val="6E86B6"/>
                </a:solidFill>
                <a:latin typeface="Titillium Web"/>
                <a:ea typeface="Titillium Web"/>
                <a:cs typeface="Titillium Web"/>
                <a:sym typeface="Titillium Web"/>
              </a:defRPr>
            </a:lvl8pPr>
            <a:lvl9pPr lvl="8" marR="0" rtl="0" algn="l">
              <a:lnSpc>
                <a:spcPct val="100000"/>
              </a:lnSpc>
              <a:spcBef>
                <a:spcPts val="0"/>
              </a:spcBef>
              <a:spcAft>
                <a:spcPts val="0"/>
              </a:spcAft>
              <a:buClr>
                <a:srgbClr val="6E86B6"/>
              </a:buClr>
              <a:buSzPts val="1800"/>
              <a:buFont typeface="Titillium Web"/>
              <a:buNone/>
              <a:defRPr b="0" i="0" sz="1800" u="none" cap="none" strike="noStrike">
                <a:solidFill>
                  <a:srgbClr val="6E86B6"/>
                </a:solidFill>
                <a:latin typeface="Titillium Web"/>
                <a:ea typeface="Titillium Web"/>
                <a:cs typeface="Titillium Web"/>
                <a:sym typeface="Titillium Web"/>
              </a:defRPr>
            </a:lvl9pPr>
          </a:lstStyle>
          <a:p/>
        </p:txBody>
      </p:sp>
      <p:grpSp>
        <p:nvGrpSpPr>
          <p:cNvPr id="311" name="Google Shape;311;p18"/>
          <p:cNvGrpSpPr/>
          <p:nvPr/>
        </p:nvGrpSpPr>
        <p:grpSpPr>
          <a:xfrm>
            <a:off x="28550" y="2929018"/>
            <a:ext cx="9094048" cy="3929101"/>
            <a:chOff x="28544" y="3514688"/>
            <a:chExt cx="9094048" cy="1628800"/>
          </a:xfrm>
        </p:grpSpPr>
        <p:sp>
          <p:nvSpPr>
            <p:cNvPr id="312" name="Google Shape;312;p18"/>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8"/>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8"/>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8"/>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8"/>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8"/>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8"/>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8"/>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8"/>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8"/>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8"/>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8"/>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8"/>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8"/>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8"/>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8"/>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8"/>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8"/>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8"/>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8"/>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8"/>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8"/>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8"/>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8"/>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8"/>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8"/>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8"/>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8"/>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8"/>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8"/>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8"/>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8"/>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8"/>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5" name="Google Shape;345;p18"/>
          <p:cNvGrpSpPr/>
          <p:nvPr/>
        </p:nvGrpSpPr>
        <p:grpSpPr>
          <a:xfrm>
            <a:off x="28550" y="4479970"/>
            <a:ext cx="9094048" cy="2378148"/>
            <a:chOff x="28544" y="4157632"/>
            <a:chExt cx="9094048" cy="985856"/>
          </a:xfrm>
        </p:grpSpPr>
        <p:sp>
          <p:nvSpPr>
            <p:cNvPr id="346" name="Google Shape;346;p18"/>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8"/>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8"/>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8"/>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8"/>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8"/>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8"/>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8"/>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8"/>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8"/>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8"/>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8"/>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8"/>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8"/>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8"/>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8"/>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8"/>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8"/>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8"/>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8"/>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8"/>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8"/>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8"/>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8"/>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8"/>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8"/>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8"/>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8"/>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8"/>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8"/>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8"/>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8"/>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8"/>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8"/>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8"/>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8"/>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8"/>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8"/>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8"/>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8"/>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8"/>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8"/>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8"/>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8"/>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8"/>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8"/>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8"/>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8"/>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8"/>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8"/>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8"/>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8"/>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8"/>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8"/>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8"/>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8"/>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8"/>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8"/>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8"/>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8"/>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8"/>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8"/>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8"/>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8"/>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8"/>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8"/>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412" name="Shape 412"/>
        <p:cNvGrpSpPr/>
        <p:nvPr/>
      </p:nvGrpSpPr>
      <p:grpSpPr>
        <a:xfrm>
          <a:off x="0" y="0"/>
          <a:ext cx="0" cy="0"/>
          <a:chOff x="0" y="0"/>
          <a:chExt cx="0" cy="0"/>
        </a:xfrm>
      </p:grpSpPr>
      <p:sp>
        <p:nvSpPr>
          <p:cNvPr id="413" name="Google Shape;413;p19"/>
          <p:cNvSpPr/>
          <p:nvPr/>
        </p:nvSpPr>
        <p:spPr>
          <a:xfrm>
            <a:off x="-25" y="0"/>
            <a:ext cx="9144000" cy="1451600"/>
          </a:xfrm>
          <a:prstGeom prst="rect">
            <a:avLst/>
          </a:pr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9"/>
          <p:cNvSpPr txBox="1"/>
          <p:nvPr>
            <p:ph idx="12" type="sldNum"/>
          </p:nvPr>
        </p:nvSpPr>
        <p:spPr>
          <a:xfrm>
            <a:off x="8586575" y="-15833"/>
            <a:ext cx="557400" cy="730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1pPr>
            <a:lvl2pPr indent="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2pPr>
            <a:lvl3pPr indent="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3pPr>
            <a:lvl4pPr indent="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4pPr>
            <a:lvl5pPr indent="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5pPr>
            <a:lvl6pPr indent="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6pPr>
            <a:lvl7pPr indent="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7pPr>
            <a:lvl8pPr indent="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8pPr>
            <a:lvl9pPr indent="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US"/>
              <a:t>‹#›</a:t>
            </a:fld>
            <a:endParaRPr/>
          </a:p>
        </p:txBody>
      </p:sp>
      <p:grpSp>
        <p:nvGrpSpPr>
          <p:cNvPr id="415" name="Google Shape;415;p19"/>
          <p:cNvGrpSpPr/>
          <p:nvPr/>
        </p:nvGrpSpPr>
        <p:grpSpPr>
          <a:xfrm>
            <a:off x="28550" y="5134086"/>
            <a:ext cx="9094048" cy="1724139"/>
            <a:chOff x="28544" y="3514688"/>
            <a:chExt cx="9094048" cy="1628800"/>
          </a:xfrm>
        </p:grpSpPr>
        <p:sp>
          <p:nvSpPr>
            <p:cNvPr id="416" name="Google Shape;416;p19"/>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9"/>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9"/>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9"/>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9"/>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9"/>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9"/>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9"/>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9"/>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9"/>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9"/>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9"/>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9"/>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9"/>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9"/>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9"/>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9"/>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9"/>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9"/>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9"/>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9"/>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9"/>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9"/>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9"/>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9"/>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9"/>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9"/>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9"/>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9"/>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9"/>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9"/>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9"/>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9"/>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9" name="Google Shape;449;p19"/>
          <p:cNvGrpSpPr/>
          <p:nvPr/>
        </p:nvGrpSpPr>
        <p:grpSpPr>
          <a:xfrm>
            <a:off x="28550" y="5814664"/>
            <a:ext cx="9094048" cy="1043561"/>
            <a:chOff x="28544" y="4157632"/>
            <a:chExt cx="9094048" cy="985856"/>
          </a:xfrm>
        </p:grpSpPr>
        <p:sp>
          <p:nvSpPr>
            <p:cNvPr id="450" name="Google Shape;450;p19"/>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9"/>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9"/>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9"/>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9"/>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9"/>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9"/>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9"/>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9"/>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9"/>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9"/>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9"/>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9"/>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9"/>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9"/>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9"/>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9"/>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9"/>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9"/>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9"/>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9"/>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9"/>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9"/>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9"/>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9"/>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9"/>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9"/>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9"/>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9"/>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9"/>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9"/>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9"/>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9"/>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9"/>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9"/>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9"/>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9"/>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9"/>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9"/>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9"/>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9"/>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9"/>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9"/>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9"/>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9"/>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9"/>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9"/>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9"/>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9"/>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9"/>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9"/>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9"/>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9"/>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9"/>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9"/>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9"/>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9"/>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9"/>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9"/>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9"/>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9"/>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9"/>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9"/>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9"/>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9"/>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9"/>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6" name="Google Shape;516;p19"/>
          <p:cNvSpPr/>
          <p:nvPr/>
        </p:nvSpPr>
        <p:spPr>
          <a:xfrm>
            <a:off x="0" y="4772000"/>
            <a:ext cx="9144000" cy="1724075"/>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9"/>
          <p:cNvSpPr txBox="1"/>
          <p:nvPr>
            <p:ph type="title"/>
          </p:nvPr>
        </p:nvSpPr>
        <p:spPr>
          <a:xfrm>
            <a:off x="739675" y="535000"/>
            <a:ext cx="7686000" cy="11432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3000"/>
              <a:buFont typeface="Titillium Web ExtraLight"/>
              <a:buNone/>
              <a:defRPr b="0" i="0" sz="3000" u="none" cap="none" strike="noStrike">
                <a:solidFill>
                  <a:schemeClr val="lt1"/>
                </a:solidFill>
                <a:latin typeface="Titillium Web ExtraLight"/>
                <a:ea typeface="Titillium Web ExtraLight"/>
                <a:cs typeface="Titillium Web ExtraLight"/>
                <a:sym typeface="Titillium Web ExtraLight"/>
              </a:defRPr>
            </a:lvl1pPr>
            <a:lvl2pPr lvl="1" marR="0" rtl="0" algn="l">
              <a:lnSpc>
                <a:spcPct val="100000"/>
              </a:lnSpc>
              <a:spcBef>
                <a:spcPts val="0"/>
              </a:spcBef>
              <a:spcAft>
                <a:spcPts val="0"/>
              </a:spcAft>
              <a:buClr>
                <a:schemeClr val="lt1"/>
              </a:buClr>
              <a:buSzPts val="3000"/>
              <a:buFont typeface="Titillium Web ExtraLight"/>
              <a:buNone/>
              <a:defRPr b="0" i="0" sz="3000" u="none" cap="none" strike="noStrike">
                <a:solidFill>
                  <a:schemeClr val="lt1"/>
                </a:solidFill>
                <a:latin typeface="Titillium Web ExtraLight"/>
                <a:ea typeface="Titillium Web ExtraLight"/>
                <a:cs typeface="Titillium Web ExtraLight"/>
                <a:sym typeface="Titillium Web ExtraLight"/>
              </a:defRPr>
            </a:lvl2pPr>
            <a:lvl3pPr lvl="2" marR="0" rtl="0" algn="l">
              <a:lnSpc>
                <a:spcPct val="100000"/>
              </a:lnSpc>
              <a:spcBef>
                <a:spcPts val="0"/>
              </a:spcBef>
              <a:spcAft>
                <a:spcPts val="0"/>
              </a:spcAft>
              <a:buClr>
                <a:schemeClr val="lt1"/>
              </a:buClr>
              <a:buSzPts val="3000"/>
              <a:buFont typeface="Titillium Web ExtraLight"/>
              <a:buNone/>
              <a:defRPr b="0" i="0" sz="3000" u="none" cap="none" strike="noStrike">
                <a:solidFill>
                  <a:schemeClr val="lt1"/>
                </a:solidFill>
                <a:latin typeface="Titillium Web ExtraLight"/>
                <a:ea typeface="Titillium Web ExtraLight"/>
                <a:cs typeface="Titillium Web ExtraLight"/>
                <a:sym typeface="Titillium Web ExtraLight"/>
              </a:defRPr>
            </a:lvl3pPr>
            <a:lvl4pPr lvl="3" marR="0" rtl="0" algn="l">
              <a:lnSpc>
                <a:spcPct val="100000"/>
              </a:lnSpc>
              <a:spcBef>
                <a:spcPts val="0"/>
              </a:spcBef>
              <a:spcAft>
                <a:spcPts val="0"/>
              </a:spcAft>
              <a:buClr>
                <a:schemeClr val="lt1"/>
              </a:buClr>
              <a:buSzPts val="3000"/>
              <a:buFont typeface="Titillium Web ExtraLight"/>
              <a:buNone/>
              <a:defRPr b="0" i="0" sz="3000" u="none" cap="none" strike="noStrike">
                <a:solidFill>
                  <a:schemeClr val="lt1"/>
                </a:solidFill>
                <a:latin typeface="Titillium Web ExtraLight"/>
                <a:ea typeface="Titillium Web ExtraLight"/>
                <a:cs typeface="Titillium Web ExtraLight"/>
                <a:sym typeface="Titillium Web ExtraLight"/>
              </a:defRPr>
            </a:lvl4pPr>
            <a:lvl5pPr lvl="4" marR="0" rtl="0" algn="l">
              <a:lnSpc>
                <a:spcPct val="100000"/>
              </a:lnSpc>
              <a:spcBef>
                <a:spcPts val="0"/>
              </a:spcBef>
              <a:spcAft>
                <a:spcPts val="0"/>
              </a:spcAft>
              <a:buClr>
                <a:schemeClr val="lt1"/>
              </a:buClr>
              <a:buSzPts val="3000"/>
              <a:buFont typeface="Titillium Web ExtraLight"/>
              <a:buNone/>
              <a:defRPr b="0" i="0" sz="3000" u="none" cap="none" strike="noStrike">
                <a:solidFill>
                  <a:schemeClr val="lt1"/>
                </a:solidFill>
                <a:latin typeface="Titillium Web ExtraLight"/>
                <a:ea typeface="Titillium Web ExtraLight"/>
                <a:cs typeface="Titillium Web ExtraLight"/>
                <a:sym typeface="Titillium Web ExtraLight"/>
              </a:defRPr>
            </a:lvl5pPr>
            <a:lvl6pPr lvl="5" marR="0" rtl="0" algn="l">
              <a:lnSpc>
                <a:spcPct val="100000"/>
              </a:lnSpc>
              <a:spcBef>
                <a:spcPts val="0"/>
              </a:spcBef>
              <a:spcAft>
                <a:spcPts val="0"/>
              </a:spcAft>
              <a:buClr>
                <a:schemeClr val="lt1"/>
              </a:buClr>
              <a:buSzPts val="3000"/>
              <a:buFont typeface="Titillium Web ExtraLight"/>
              <a:buNone/>
              <a:defRPr b="0" i="0" sz="3000" u="none" cap="none" strike="noStrike">
                <a:solidFill>
                  <a:schemeClr val="lt1"/>
                </a:solidFill>
                <a:latin typeface="Titillium Web ExtraLight"/>
                <a:ea typeface="Titillium Web ExtraLight"/>
                <a:cs typeface="Titillium Web ExtraLight"/>
                <a:sym typeface="Titillium Web ExtraLight"/>
              </a:defRPr>
            </a:lvl6pPr>
            <a:lvl7pPr lvl="6" marR="0" rtl="0" algn="l">
              <a:lnSpc>
                <a:spcPct val="100000"/>
              </a:lnSpc>
              <a:spcBef>
                <a:spcPts val="0"/>
              </a:spcBef>
              <a:spcAft>
                <a:spcPts val="0"/>
              </a:spcAft>
              <a:buClr>
                <a:schemeClr val="lt1"/>
              </a:buClr>
              <a:buSzPts val="3000"/>
              <a:buFont typeface="Titillium Web ExtraLight"/>
              <a:buNone/>
              <a:defRPr b="0" i="0" sz="3000" u="none" cap="none" strike="noStrike">
                <a:solidFill>
                  <a:schemeClr val="lt1"/>
                </a:solidFill>
                <a:latin typeface="Titillium Web ExtraLight"/>
                <a:ea typeface="Titillium Web ExtraLight"/>
                <a:cs typeface="Titillium Web ExtraLight"/>
                <a:sym typeface="Titillium Web ExtraLight"/>
              </a:defRPr>
            </a:lvl7pPr>
            <a:lvl8pPr lvl="7" marR="0" rtl="0" algn="l">
              <a:lnSpc>
                <a:spcPct val="100000"/>
              </a:lnSpc>
              <a:spcBef>
                <a:spcPts val="0"/>
              </a:spcBef>
              <a:spcAft>
                <a:spcPts val="0"/>
              </a:spcAft>
              <a:buClr>
                <a:schemeClr val="lt1"/>
              </a:buClr>
              <a:buSzPts val="3000"/>
              <a:buFont typeface="Titillium Web ExtraLight"/>
              <a:buNone/>
              <a:defRPr b="0" i="0" sz="3000" u="none" cap="none" strike="noStrike">
                <a:solidFill>
                  <a:schemeClr val="lt1"/>
                </a:solidFill>
                <a:latin typeface="Titillium Web ExtraLight"/>
                <a:ea typeface="Titillium Web ExtraLight"/>
                <a:cs typeface="Titillium Web ExtraLight"/>
                <a:sym typeface="Titillium Web ExtraLight"/>
              </a:defRPr>
            </a:lvl8pPr>
            <a:lvl9pPr lvl="8" marR="0" rtl="0" algn="l">
              <a:lnSpc>
                <a:spcPct val="100000"/>
              </a:lnSpc>
              <a:spcBef>
                <a:spcPts val="0"/>
              </a:spcBef>
              <a:spcAft>
                <a:spcPts val="0"/>
              </a:spcAft>
              <a:buClr>
                <a:schemeClr val="lt1"/>
              </a:buClr>
              <a:buSzPts val="3000"/>
              <a:buFont typeface="Titillium Web ExtraLight"/>
              <a:buNone/>
              <a:defRPr b="0" i="0" sz="3000" u="none" cap="none" strike="noStrike">
                <a:solidFill>
                  <a:schemeClr val="lt1"/>
                </a:solidFill>
                <a:latin typeface="Titillium Web ExtraLight"/>
                <a:ea typeface="Titillium Web ExtraLight"/>
                <a:cs typeface="Titillium Web ExtraLight"/>
                <a:sym typeface="Titillium Web ExtraLight"/>
              </a:defRPr>
            </a:lvl9pPr>
          </a:lstStyle>
          <a:p/>
        </p:txBody>
      </p:sp>
      <p:sp>
        <p:nvSpPr>
          <p:cNvPr id="518" name="Google Shape;518;p19"/>
          <p:cNvSpPr txBox="1"/>
          <p:nvPr>
            <p:ph idx="1" type="body"/>
          </p:nvPr>
        </p:nvSpPr>
        <p:spPr>
          <a:xfrm>
            <a:off x="739680" y="1536704"/>
            <a:ext cx="7686000" cy="41312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600"/>
              </a:spcBef>
              <a:spcAft>
                <a:spcPts val="0"/>
              </a:spcAft>
              <a:buClr>
                <a:srgbClr val="6E86B6"/>
              </a:buClr>
              <a:buSzPts val="2400"/>
              <a:buFont typeface="Titillium Web"/>
              <a:buChar char="▫"/>
              <a:defRPr b="0" i="0" sz="2400" u="none" cap="none" strike="noStrike">
                <a:solidFill>
                  <a:schemeClr val="lt1"/>
                </a:solidFill>
                <a:latin typeface="Titillium Web"/>
                <a:ea typeface="Titillium Web"/>
                <a:cs typeface="Titillium Web"/>
                <a:sym typeface="Titillium Web"/>
              </a:defRPr>
            </a:lvl1pPr>
            <a:lvl2pPr indent="-381000" lvl="1" marL="914400" marR="0" rtl="0" algn="l">
              <a:lnSpc>
                <a:spcPct val="100000"/>
              </a:lnSpc>
              <a:spcBef>
                <a:spcPts val="0"/>
              </a:spcBef>
              <a:spcAft>
                <a:spcPts val="0"/>
              </a:spcAft>
              <a:buClr>
                <a:srgbClr val="6E86B6"/>
              </a:buClr>
              <a:buSzPts val="2400"/>
              <a:buFont typeface="Titillium Web"/>
              <a:buChar char="-"/>
              <a:defRPr b="0" i="0" sz="2400" u="none" cap="none" strike="noStrike">
                <a:solidFill>
                  <a:schemeClr val="lt1"/>
                </a:solidFill>
                <a:latin typeface="Titillium Web"/>
                <a:ea typeface="Titillium Web"/>
                <a:cs typeface="Titillium Web"/>
                <a:sym typeface="Titillium Web"/>
              </a:defRPr>
            </a:lvl2pPr>
            <a:lvl3pPr indent="-381000" lvl="2" marL="1371600" marR="0" rtl="0" algn="l">
              <a:lnSpc>
                <a:spcPct val="100000"/>
              </a:lnSpc>
              <a:spcBef>
                <a:spcPts val="0"/>
              </a:spcBef>
              <a:spcAft>
                <a:spcPts val="0"/>
              </a:spcAft>
              <a:buClr>
                <a:srgbClr val="6E86B6"/>
              </a:buClr>
              <a:buSzPts val="2400"/>
              <a:buFont typeface="Titillium Web"/>
              <a:buChar char="-"/>
              <a:defRPr b="0" i="0" sz="2400" u="none" cap="none" strike="noStrike">
                <a:solidFill>
                  <a:schemeClr val="lt1"/>
                </a:solidFill>
                <a:latin typeface="Titillium Web"/>
                <a:ea typeface="Titillium Web"/>
                <a:cs typeface="Titillium Web"/>
                <a:sym typeface="Titillium Web"/>
              </a:defRPr>
            </a:lvl3pPr>
            <a:lvl4pPr indent="-381000" lvl="3" marL="1828800" marR="0" rtl="0" algn="l">
              <a:lnSpc>
                <a:spcPct val="100000"/>
              </a:lnSpc>
              <a:spcBef>
                <a:spcPts val="0"/>
              </a:spcBef>
              <a:spcAft>
                <a:spcPts val="0"/>
              </a:spcAft>
              <a:buClr>
                <a:srgbClr val="6E86B6"/>
              </a:buClr>
              <a:buSzPts val="2400"/>
              <a:buFont typeface="Titillium Web"/>
              <a:buChar char="-"/>
              <a:defRPr b="0" i="0" sz="2400" u="none" cap="none" strike="noStrike">
                <a:solidFill>
                  <a:schemeClr val="lt1"/>
                </a:solidFill>
                <a:latin typeface="Titillium Web"/>
                <a:ea typeface="Titillium Web"/>
                <a:cs typeface="Titillium Web"/>
                <a:sym typeface="Titillium Web"/>
              </a:defRPr>
            </a:lvl4pPr>
            <a:lvl5pPr indent="-381000" lvl="4" marL="2286000" marR="0" rtl="0" algn="l">
              <a:lnSpc>
                <a:spcPct val="100000"/>
              </a:lnSpc>
              <a:spcBef>
                <a:spcPts val="0"/>
              </a:spcBef>
              <a:spcAft>
                <a:spcPts val="0"/>
              </a:spcAft>
              <a:buClr>
                <a:srgbClr val="6E86B6"/>
              </a:buClr>
              <a:buSzPts val="2400"/>
              <a:buFont typeface="Titillium Web"/>
              <a:buChar char="-"/>
              <a:defRPr b="0" i="0" sz="2400" u="none" cap="none" strike="noStrike">
                <a:solidFill>
                  <a:schemeClr val="lt1"/>
                </a:solidFill>
                <a:latin typeface="Titillium Web"/>
                <a:ea typeface="Titillium Web"/>
                <a:cs typeface="Titillium Web"/>
                <a:sym typeface="Titillium Web"/>
              </a:defRPr>
            </a:lvl5pPr>
            <a:lvl6pPr indent="-381000" lvl="5" marL="2743200" marR="0" rtl="0" algn="l">
              <a:lnSpc>
                <a:spcPct val="100000"/>
              </a:lnSpc>
              <a:spcBef>
                <a:spcPts val="0"/>
              </a:spcBef>
              <a:spcAft>
                <a:spcPts val="0"/>
              </a:spcAft>
              <a:buClr>
                <a:srgbClr val="6E86B6"/>
              </a:buClr>
              <a:buSzPts val="2400"/>
              <a:buFont typeface="Titillium Web"/>
              <a:buChar char="-"/>
              <a:defRPr b="0" i="0" sz="2400" u="none" cap="none" strike="noStrike">
                <a:solidFill>
                  <a:schemeClr val="lt1"/>
                </a:solidFill>
                <a:latin typeface="Titillium Web"/>
                <a:ea typeface="Titillium Web"/>
                <a:cs typeface="Titillium Web"/>
                <a:sym typeface="Titillium Web"/>
              </a:defRPr>
            </a:lvl6pPr>
            <a:lvl7pPr indent="-381000" lvl="6" marL="3200400" marR="0" rtl="0" algn="l">
              <a:lnSpc>
                <a:spcPct val="100000"/>
              </a:lnSpc>
              <a:spcBef>
                <a:spcPts val="0"/>
              </a:spcBef>
              <a:spcAft>
                <a:spcPts val="0"/>
              </a:spcAft>
              <a:buClr>
                <a:srgbClr val="6E86B6"/>
              </a:buClr>
              <a:buSzPts val="2400"/>
              <a:buFont typeface="Titillium Web"/>
              <a:buChar char="●"/>
              <a:defRPr b="0" i="0" sz="2400" u="none" cap="none" strike="noStrike">
                <a:solidFill>
                  <a:schemeClr val="lt1"/>
                </a:solidFill>
                <a:latin typeface="Titillium Web"/>
                <a:ea typeface="Titillium Web"/>
                <a:cs typeface="Titillium Web"/>
                <a:sym typeface="Titillium Web"/>
              </a:defRPr>
            </a:lvl7pPr>
            <a:lvl8pPr indent="-381000" lvl="7" marL="3657600" marR="0" rtl="0" algn="l">
              <a:lnSpc>
                <a:spcPct val="100000"/>
              </a:lnSpc>
              <a:spcBef>
                <a:spcPts val="0"/>
              </a:spcBef>
              <a:spcAft>
                <a:spcPts val="0"/>
              </a:spcAft>
              <a:buClr>
                <a:srgbClr val="6E86B6"/>
              </a:buClr>
              <a:buSzPts val="2400"/>
              <a:buFont typeface="Titillium Web"/>
              <a:buChar char="○"/>
              <a:defRPr b="0" i="0" sz="2400" u="none" cap="none" strike="noStrike">
                <a:solidFill>
                  <a:schemeClr val="lt1"/>
                </a:solidFill>
                <a:latin typeface="Titillium Web"/>
                <a:ea typeface="Titillium Web"/>
                <a:cs typeface="Titillium Web"/>
                <a:sym typeface="Titillium Web"/>
              </a:defRPr>
            </a:lvl8pPr>
            <a:lvl9pPr indent="-381000" lvl="8" marL="4114800" marR="0" rtl="0" algn="l">
              <a:lnSpc>
                <a:spcPct val="100000"/>
              </a:lnSpc>
              <a:spcBef>
                <a:spcPts val="0"/>
              </a:spcBef>
              <a:spcAft>
                <a:spcPts val="0"/>
              </a:spcAft>
              <a:buClr>
                <a:srgbClr val="6E86B6"/>
              </a:buClr>
              <a:buSzPts val="2400"/>
              <a:buFont typeface="Titillium Web"/>
              <a:buChar char="■"/>
              <a:defRPr b="0" i="0" sz="2400" u="none" cap="none" strike="noStrike">
                <a:solidFill>
                  <a:schemeClr val="lt1"/>
                </a:solidFill>
                <a:latin typeface="Titillium Web"/>
                <a:ea typeface="Titillium Web"/>
                <a:cs typeface="Titillium Web"/>
                <a:sym typeface="Titillium Web"/>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9" name="Shape 519"/>
        <p:cNvGrpSpPr/>
        <p:nvPr/>
      </p:nvGrpSpPr>
      <p:grpSpPr>
        <a:xfrm>
          <a:off x="0" y="0"/>
          <a:ext cx="0" cy="0"/>
          <a:chOff x="0" y="0"/>
          <a:chExt cx="0" cy="0"/>
        </a:xfrm>
      </p:grpSpPr>
      <p:sp>
        <p:nvSpPr>
          <p:cNvPr id="520" name="Google Shape;520;p20"/>
          <p:cNvSpPr txBox="1"/>
          <p:nvPr>
            <p:ph idx="12" type="sldNum"/>
          </p:nvPr>
        </p:nvSpPr>
        <p:spPr>
          <a:xfrm>
            <a:off x="8586575" y="-15833"/>
            <a:ext cx="557400" cy="730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1pPr>
            <a:lvl2pPr indent="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2pPr>
            <a:lvl3pPr indent="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3pPr>
            <a:lvl4pPr indent="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4pPr>
            <a:lvl5pPr indent="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5pPr>
            <a:lvl6pPr indent="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6pPr>
            <a:lvl7pPr indent="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7pPr>
            <a:lvl8pPr indent="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8pPr>
            <a:lvl9pPr indent="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521" name="Shape 521"/>
        <p:cNvGrpSpPr/>
        <p:nvPr/>
      </p:nvGrpSpPr>
      <p:grpSpPr>
        <a:xfrm>
          <a:off x="0" y="0"/>
          <a:ext cx="0" cy="0"/>
          <a:chOff x="0" y="0"/>
          <a:chExt cx="0" cy="0"/>
        </a:xfrm>
      </p:grpSpPr>
      <p:sp>
        <p:nvSpPr>
          <p:cNvPr id="522" name="Google Shape;522;p21"/>
          <p:cNvSpPr/>
          <p:nvPr/>
        </p:nvSpPr>
        <p:spPr>
          <a:xfrm>
            <a:off x="-25" y="0"/>
            <a:ext cx="9144000" cy="1451600"/>
          </a:xfrm>
          <a:prstGeom prst="rect">
            <a:avLst/>
          </a:pr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3" name="Google Shape;523;p21"/>
          <p:cNvGrpSpPr/>
          <p:nvPr/>
        </p:nvGrpSpPr>
        <p:grpSpPr>
          <a:xfrm>
            <a:off x="28550" y="5134086"/>
            <a:ext cx="9094048" cy="1724139"/>
            <a:chOff x="28544" y="3514688"/>
            <a:chExt cx="9094048" cy="1628800"/>
          </a:xfrm>
        </p:grpSpPr>
        <p:sp>
          <p:nvSpPr>
            <p:cNvPr id="524" name="Google Shape;524;p21"/>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1"/>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1"/>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1"/>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1"/>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1"/>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1"/>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1"/>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1"/>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1"/>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1"/>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1"/>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1"/>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1"/>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1"/>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1"/>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21"/>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1"/>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1"/>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1"/>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1"/>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1"/>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1"/>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1"/>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1"/>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1"/>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1"/>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1"/>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1"/>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1"/>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1"/>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1"/>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1"/>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7" name="Google Shape;557;p21"/>
          <p:cNvGrpSpPr/>
          <p:nvPr/>
        </p:nvGrpSpPr>
        <p:grpSpPr>
          <a:xfrm>
            <a:off x="28550" y="5814664"/>
            <a:ext cx="9094048" cy="1043561"/>
            <a:chOff x="28544" y="4157632"/>
            <a:chExt cx="9094048" cy="985856"/>
          </a:xfrm>
        </p:grpSpPr>
        <p:sp>
          <p:nvSpPr>
            <p:cNvPr id="558" name="Google Shape;558;p21"/>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1"/>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1"/>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1"/>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21"/>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21"/>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21"/>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21"/>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1"/>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1"/>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1"/>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1"/>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1"/>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1"/>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1"/>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1"/>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1"/>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1"/>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1"/>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21"/>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21"/>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21"/>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1"/>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1"/>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1"/>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21"/>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1"/>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21"/>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1"/>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1"/>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1"/>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1"/>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21"/>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21"/>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21"/>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21"/>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21"/>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1"/>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21"/>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21"/>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1"/>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1"/>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1"/>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1"/>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1"/>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1"/>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1"/>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1"/>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21"/>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21"/>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21"/>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21"/>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21"/>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1"/>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21"/>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21"/>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21"/>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21"/>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21"/>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21"/>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21"/>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21"/>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21"/>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21"/>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21"/>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21"/>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4" name="Google Shape;624;p21"/>
          <p:cNvSpPr/>
          <p:nvPr/>
        </p:nvSpPr>
        <p:spPr>
          <a:xfrm>
            <a:off x="0" y="4772000"/>
            <a:ext cx="9144000" cy="1724075"/>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21"/>
          <p:cNvSpPr txBox="1"/>
          <p:nvPr>
            <p:ph type="title"/>
          </p:nvPr>
        </p:nvSpPr>
        <p:spPr>
          <a:xfrm>
            <a:off x="739675" y="535000"/>
            <a:ext cx="7686000" cy="11432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1pPr>
            <a:lvl2pPr lvl="1"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2pPr>
            <a:lvl3pPr lvl="2"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3pPr>
            <a:lvl4pPr lvl="3"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4pPr>
            <a:lvl5pPr lvl="4"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5pPr>
            <a:lvl6pPr lvl="5"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6pPr>
            <a:lvl7pPr lvl="6"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7pPr>
            <a:lvl8pPr lvl="7"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8pPr>
            <a:lvl9pPr lvl="8"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9pPr>
          </a:lstStyle>
          <a:p/>
        </p:txBody>
      </p:sp>
      <p:sp>
        <p:nvSpPr>
          <p:cNvPr id="626" name="Google Shape;626;p21"/>
          <p:cNvSpPr txBox="1"/>
          <p:nvPr>
            <p:ph idx="1" type="body"/>
          </p:nvPr>
        </p:nvSpPr>
        <p:spPr>
          <a:xfrm>
            <a:off x="739675" y="1647831"/>
            <a:ext cx="2477400" cy="37576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60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1pPr>
            <a:lvl2pPr indent="-342900" lvl="1" marL="9144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2pPr>
            <a:lvl3pPr indent="-342900" lvl="2" marL="13716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3pPr>
            <a:lvl4pPr indent="-342900" lvl="3" marL="18288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4pPr>
            <a:lvl5pPr indent="-342900" lvl="4" marL="22860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5pPr>
            <a:lvl6pPr indent="-342900" lvl="5" marL="27432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6pPr>
            <a:lvl7pPr indent="-342900" lvl="6" marL="32004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7pPr>
            <a:lvl8pPr indent="-342900" lvl="7" marL="36576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8pPr>
            <a:lvl9pPr indent="-342900" lvl="8" marL="41148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9pPr>
          </a:lstStyle>
          <a:p/>
        </p:txBody>
      </p:sp>
      <p:sp>
        <p:nvSpPr>
          <p:cNvPr id="627" name="Google Shape;627;p21"/>
          <p:cNvSpPr txBox="1"/>
          <p:nvPr>
            <p:ph idx="2" type="body"/>
          </p:nvPr>
        </p:nvSpPr>
        <p:spPr>
          <a:xfrm>
            <a:off x="3344038" y="1647831"/>
            <a:ext cx="2477400" cy="37576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60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1pPr>
            <a:lvl2pPr indent="-342900" lvl="1" marL="9144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2pPr>
            <a:lvl3pPr indent="-342900" lvl="2" marL="13716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3pPr>
            <a:lvl4pPr indent="-342900" lvl="3" marL="18288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4pPr>
            <a:lvl5pPr indent="-342900" lvl="4" marL="22860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5pPr>
            <a:lvl6pPr indent="-342900" lvl="5" marL="27432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6pPr>
            <a:lvl7pPr indent="-342900" lvl="6" marL="32004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7pPr>
            <a:lvl8pPr indent="-342900" lvl="7" marL="36576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8pPr>
            <a:lvl9pPr indent="-342900" lvl="8" marL="41148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9pPr>
          </a:lstStyle>
          <a:p/>
        </p:txBody>
      </p:sp>
      <p:sp>
        <p:nvSpPr>
          <p:cNvPr id="628" name="Google Shape;628;p21"/>
          <p:cNvSpPr txBox="1"/>
          <p:nvPr>
            <p:ph idx="3" type="body"/>
          </p:nvPr>
        </p:nvSpPr>
        <p:spPr>
          <a:xfrm>
            <a:off x="5948402" y="1647831"/>
            <a:ext cx="2477400" cy="37576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60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1pPr>
            <a:lvl2pPr indent="-342900" lvl="1" marL="9144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2pPr>
            <a:lvl3pPr indent="-342900" lvl="2" marL="13716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3pPr>
            <a:lvl4pPr indent="-342900" lvl="3" marL="18288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4pPr>
            <a:lvl5pPr indent="-342900" lvl="4" marL="22860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5pPr>
            <a:lvl6pPr indent="-342900" lvl="5" marL="27432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6pPr>
            <a:lvl7pPr indent="-342900" lvl="6" marL="32004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7pPr>
            <a:lvl8pPr indent="-342900" lvl="7" marL="36576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8pPr>
            <a:lvl9pPr indent="-342900" lvl="8" marL="4114800" marR="0" rtl="0" algn="l">
              <a:lnSpc>
                <a:spcPct val="100000"/>
              </a:lnSpc>
              <a:spcBef>
                <a:spcPts val="0"/>
              </a:spcBef>
              <a:spcAft>
                <a:spcPts val="0"/>
              </a:spcAft>
              <a:buClr>
                <a:srgbClr val="6E86B6"/>
              </a:buClr>
              <a:buSzPts val="1800"/>
              <a:buFont typeface="Titillium Web"/>
              <a:buChar char="■"/>
              <a:defRPr b="0" i="0" sz="1800" u="none" cap="none" strike="noStrike">
                <a:solidFill>
                  <a:srgbClr val="FFFFFF"/>
                </a:solidFill>
                <a:latin typeface="Titillium Web"/>
                <a:ea typeface="Titillium Web"/>
                <a:cs typeface="Titillium Web"/>
                <a:sym typeface="Titillium Web"/>
              </a:defRPr>
            </a:lvl9pPr>
          </a:lstStyle>
          <a:p/>
        </p:txBody>
      </p:sp>
      <p:sp>
        <p:nvSpPr>
          <p:cNvPr id="629" name="Google Shape;629;p21"/>
          <p:cNvSpPr txBox="1"/>
          <p:nvPr>
            <p:ph idx="12" type="sldNum"/>
          </p:nvPr>
        </p:nvSpPr>
        <p:spPr>
          <a:xfrm>
            <a:off x="8586575" y="-15833"/>
            <a:ext cx="557400" cy="730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1pPr>
            <a:lvl2pPr indent="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2pPr>
            <a:lvl3pPr indent="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3pPr>
            <a:lvl4pPr indent="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4pPr>
            <a:lvl5pPr indent="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5pPr>
            <a:lvl6pPr indent="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6pPr>
            <a:lvl7pPr indent="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7pPr>
            <a:lvl8pPr indent="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8pPr>
            <a:lvl9pPr indent="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1400"/>
              <a:buFont typeface="Georgia"/>
              <a:buNone/>
              <a:defRPr b="0" i="0" sz="44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0" name="Google Shape;20;p3"/>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9pPr>
          </a:lstStyle>
          <a:p/>
        </p:txBody>
      </p:sp>
      <p:sp>
        <p:nvSpPr>
          <p:cNvPr id="21" name="Google Shape;21;p3"/>
          <p:cNvSpPr txBox="1"/>
          <p:nvPr>
            <p:ph idx="10" type="dt"/>
          </p:nvPr>
        </p:nvSpPr>
        <p:spPr>
          <a:xfrm>
            <a:off x="444815" y="6345717"/>
            <a:ext cx="969900" cy="365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22" name="Google Shape;22;p3"/>
          <p:cNvSpPr txBox="1"/>
          <p:nvPr>
            <p:ph idx="11" type="ftr"/>
          </p:nvPr>
        </p:nvSpPr>
        <p:spPr>
          <a:xfrm>
            <a:off x="1666103" y="6345717"/>
            <a:ext cx="2094900" cy="365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23" name="Google Shape;23;p3"/>
          <p:cNvSpPr txBox="1"/>
          <p:nvPr>
            <p:ph idx="12" type="sldNum"/>
          </p:nvPr>
        </p:nvSpPr>
        <p:spPr>
          <a:xfrm>
            <a:off x="3981022" y="6345717"/>
            <a:ext cx="802200" cy="3651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None/>
            </a:pPr>
            <a:r>
              <a:t/>
            </a:r>
            <a:endParaRPr/>
          </a:p>
          <a:p>
            <a:pPr indent="0" lvl="1" marL="457200" rtl="0" algn="l">
              <a:spcBef>
                <a:spcPts val="0"/>
              </a:spcBef>
              <a:spcAft>
                <a:spcPts val="0"/>
              </a:spcAft>
              <a:buNone/>
            </a:pPr>
            <a:r>
              <a:t/>
            </a:r>
            <a:endParaRPr sz="1800">
              <a:solidFill>
                <a:schemeClr val="dk1"/>
              </a:solidFill>
            </a:endParaRPr>
          </a:p>
          <a:p>
            <a:pPr indent="0" lvl="2" marL="914400" rtl="0" algn="l">
              <a:spcBef>
                <a:spcPts val="0"/>
              </a:spcBef>
              <a:spcAft>
                <a:spcPts val="0"/>
              </a:spcAft>
              <a:buNone/>
            </a:pPr>
            <a:r>
              <a:t/>
            </a:r>
            <a:endParaRPr sz="1800">
              <a:solidFill>
                <a:schemeClr val="dk1"/>
              </a:solidFill>
            </a:endParaRPr>
          </a:p>
          <a:p>
            <a:pPr indent="0" lvl="3" marL="1371600" rtl="0" algn="l">
              <a:spcBef>
                <a:spcPts val="0"/>
              </a:spcBef>
              <a:spcAft>
                <a:spcPts val="0"/>
              </a:spcAft>
              <a:buNone/>
            </a:pPr>
            <a:r>
              <a:t/>
            </a:r>
            <a:endParaRPr sz="1800">
              <a:solidFill>
                <a:schemeClr val="dk1"/>
              </a:solidFill>
            </a:endParaRPr>
          </a:p>
          <a:p>
            <a:pPr indent="0" lvl="4" marL="1828800" rtl="0" algn="l">
              <a:spcBef>
                <a:spcPts val="0"/>
              </a:spcBef>
              <a:spcAft>
                <a:spcPts val="0"/>
              </a:spcAft>
              <a:buNone/>
            </a:pPr>
            <a:r>
              <a:t/>
            </a:r>
            <a:endParaRPr sz="1800">
              <a:solidFill>
                <a:schemeClr val="dk1"/>
              </a:solidFill>
            </a:endParaRPr>
          </a:p>
          <a:p>
            <a:pPr indent="0" lvl="5" marL="2286000" rtl="0" algn="l">
              <a:spcBef>
                <a:spcPts val="0"/>
              </a:spcBef>
              <a:spcAft>
                <a:spcPts val="0"/>
              </a:spcAft>
              <a:buNone/>
            </a:pPr>
            <a:r>
              <a:t/>
            </a:r>
            <a:endParaRPr sz="1800">
              <a:solidFill>
                <a:schemeClr val="dk1"/>
              </a:solidFill>
            </a:endParaRPr>
          </a:p>
          <a:p>
            <a:pPr indent="0" lvl="6" marL="2743200" rtl="0" algn="l">
              <a:spcBef>
                <a:spcPts val="0"/>
              </a:spcBef>
              <a:spcAft>
                <a:spcPts val="0"/>
              </a:spcAft>
              <a:buNone/>
            </a:pPr>
            <a:r>
              <a:t/>
            </a:r>
            <a:endParaRPr sz="1800">
              <a:solidFill>
                <a:schemeClr val="dk1"/>
              </a:solidFill>
            </a:endParaRPr>
          </a:p>
          <a:p>
            <a:pPr indent="0" lvl="7" marL="3200400" rtl="0" algn="l">
              <a:spcBef>
                <a:spcPts val="0"/>
              </a:spcBef>
              <a:spcAft>
                <a:spcPts val="0"/>
              </a:spcAft>
              <a:buNone/>
            </a:pPr>
            <a:r>
              <a:t/>
            </a:r>
            <a:endParaRPr sz="1800">
              <a:solidFill>
                <a:schemeClr val="dk1"/>
              </a:solidFill>
            </a:endParaRPr>
          </a:p>
          <a:p>
            <a:pPr indent="0" lvl="8" marL="3657600" rtl="0" algn="l">
              <a:spcBef>
                <a:spcPts val="0"/>
              </a:spcBef>
              <a:spcAft>
                <a:spcPts val="0"/>
              </a:spcAft>
              <a:buNone/>
            </a:pPr>
            <a:r>
              <a:t/>
            </a:r>
            <a:endParaRPr sz="1800">
              <a:solidFill>
                <a:schemeClr val="dk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frame">
  <p:cSld name="BLANK_1">
    <p:spTree>
      <p:nvGrpSpPr>
        <p:cNvPr id="630" name="Shape 630"/>
        <p:cNvGrpSpPr/>
        <p:nvPr/>
      </p:nvGrpSpPr>
      <p:grpSpPr>
        <a:xfrm>
          <a:off x="0" y="0"/>
          <a:ext cx="0" cy="0"/>
          <a:chOff x="0" y="0"/>
          <a:chExt cx="0" cy="0"/>
        </a:xfrm>
      </p:grpSpPr>
      <p:sp>
        <p:nvSpPr>
          <p:cNvPr id="631" name="Google Shape;631;p22"/>
          <p:cNvSpPr/>
          <p:nvPr/>
        </p:nvSpPr>
        <p:spPr>
          <a:xfrm>
            <a:off x="-175" y="0"/>
            <a:ext cx="9144000" cy="6858000"/>
          </a:xfrm>
          <a:prstGeom prst="frame">
            <a:avLst>
              <a:gd fmla="val 5397" name="adj1"/>
            </a:avLst>
          </a:pr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22"/>
          <p:cNvSpPr txBox="1"/>
          <p:nvPr>
            <p:ph idx="12" type="sldNum"/>
          </p:nvPr>
        </p:nvSpPr>
        <p:spPr>
          <a:xfrm>
            <a:off x="8586575" y="-15833"/>
            <a:ext cx="557400" cy="730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1pPr>
            <a:lvl2pPr indent="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2pPr>
            <a:lvl3pPr indent="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3pPr>
            <a:lvl4pPr indent="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4pPr>
            <a:lvl5pPr indent="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5pPr>
            <a:lvl6pPr indent="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6pPr>
            <a:lvl7pPr indent="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7pPr>
            <a:lvl8pPr indent="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8pPr>
            <a:lvl9pPr indent="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no graph">
  <p:cSld name="TITLE_ONLY_1">
    <p:spTree>
      <p:nvGrpSpPr>
        <p:cNvPr id="633" name="Shape 633"/>
        <p:cNvGrpSpPr/>
        <p:nvPr/>
      </p:nvGrpSpPr>
      <p:grpSpPr>
        <a:xfrm>
          <a:off x="0" y="0"/>
          <a:ext cx="0" cy="0"/>
          <a:chOff x="0" y="0"/>
          <a:chExt cx="0" cy="0"/>
        </a:xfrm>
      </p:grpSpPr>
      <p:sp>
        <p:nvSpPr>
          <p:cNvPr id="634" name="Google Shape;634;p23"/>
          <p:cNvSpPr/>
          <p:nvPr/>
        </p:nvSpPr>
        <p:spPr>
          <a:xfrm>
            <a:off x="-25" y="-15833"/>
            <a:ext cx="9144000" cy="1097600"/>
          </a:xfrm>
          <a:prstGeom prst="rect">
            <a:avLst/>
          </a:pr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23"/>
          <p:cNvSpPr txBox="1"/>
          <p:nvPr>
            <p:ph type="title"/>
          </p:nvPr>
        </p:nvSpPr>
        <p:spPr>
          <a:xfrm>
            <a:off x="739675" y="-1"/>
            <a:ext cx="7686000" cy="9552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1pPr>
            <a:lvl2pPr lvl="1"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2pPr>
            <a:lvl3pPr lvl="2"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3pPr>
            <a:lvl4pPr lvl="3"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4pPr>
            <a:lvl5pPr lvl="4"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5pPr>
            <a:lvl6pPr lvl="5"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6pPr>
            <a:lvl7pPr lvl="6"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7pPr>
            <a:lvl8pPr lvl="7"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8pPr>
            <a:lvl9pPr lvl="8"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9pPr>
          </a:lstStyle>
          <a:p/>
        </p:txBody>
      </p:sp>
      <p:sp>
        <p:nvSpPr>
          <p:cNvPr id="636" name="Google Shape;636;p23"/>
          <p:cNvSpPr txBox="1"/>
          <p:nvPr>
            <p:ph idx="12" type="sldNum"/>
          </p:nvPr>
        </p:nvSpPr>
        <p:spPr>
          <a:xfrm>
            <a:off x="8586575" y="-15833"/>
            <a:ext cx="557400" cy="730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1pPr>
            <a:lvl2pPr indent="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2pPr>
            <a:lvl3pPr indent="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3pPr>
            <a:lvl4pPr indent="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4pPr>
            <a:lvl5pPr indent="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5pPr>
            <a:lvl6pPr indent="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6pPr>
            <a:lvl7pPr indent="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7pPr>
            <a:lvl8pPr indent="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8pPr>
            <a:lvl9pPr indent="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37" name="Shape 637"/>
        <p:cNvGrpSpPr/>
        <p:nvPr/>
      </p:nvGrpSpPr>
      <p:grpSpPr>
        <a:xfrm>
          <a:off x="0" y="0"/>
          <a:ext cx="0" cy="0"/>
          <a:chOff x="0" y="0"/>
          <a:chExt cx="0" cy="0"/>
        </a:xfrm>
      </p:grpSpPr>
      <p:sp>
        <p:nvSpPr>
          <p:cNvPr id="638" name="Google Shape;638;p24"/>
          <p:cNvSpPr/>
          <p:nvPr/>
        </p:nvSpPr>
        <p:spPr>
          <a:xfrm>
            <a:off x="-25" y="0"/>
            <a:ext cx="9144000" cy="1451600"/>
          </a:xfrm>
          <a:prstGeom prst="rect">
            <a:avLst/>
          </a:pr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9" name="Google Shape;639;p24"/>
          <p:cNvGrpSpPr/>
          <p:nvPr/>
        </p:nvGrpSpPr>
        <p:grpSpPr>
          <a:xfrm>
            <a:off x="28550" y="5134086"/>
            <a:ext cx="9094048" cy="1724139"/>
            <a:chOff x="28544" y="3514688"/>
            <a:chExt cx="9094048" cy="1628800"/>
          </a:xfrm>
        </p:grpSpPr>
        <p:sp>
          <p:nvSpPr>
            <p:cNvPr id="640" name="Google Shape;640;p24"/>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24"/>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24"/>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24"/>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24"/>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24"/>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4"/>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24"/>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24"/>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24"/>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24"/>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24"/>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24"/>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24"/>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24"/>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24"/>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24"/>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24"/>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24"/>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24"/>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4"/>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24"/>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24"/>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4"/>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4"/>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4"/>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24"/>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24"/>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24"/>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4"/>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24"/>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4"/>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4"/>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 name="Google Shape;673;p24"/>
          <p:cNvGrpSpPr/>
          <p:nvPr/>
        </p:nvGrpSpPr>
        <p:grpSpPr>
          <a:xfrm>
            <a:off x="28550" y="5814664"/>
            <a:ext cx="9094048" cy="1043561"/>
            <a:chOff x="28544" y="4157632"/>
            <a:chExt cx="9094048" cy="985856"/>
          </a:xfrm>
        </p:grpSpPr>
        <p:sp>
          <p:nvSpPr>
            <p:cNvPr id="674" name="Google Shape;674;p24"/>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4"/>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24"/>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4"/>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4"/>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24"/>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24"/>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24"/>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4"/>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24"/>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24"/>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24"/>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24"/>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24"/>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24"/>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24"/>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24"/>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24"/>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24"/>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24"/>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24"/>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24"/>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24"/>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24"/>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24"/>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24"/>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24"/>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24"/>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24"/>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24"/>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24"/>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24"/>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24"/>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24"/>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24"/>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24"/>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24"/>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24"/>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24"/>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24"/>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24"/>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24"/>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24"/>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24"/>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24"/>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24"/>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24"/>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24"/>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24"/>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24"/>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24"/>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24"/>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24"/>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24"/>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24"/>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24"/>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24"/>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24"/>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24"/>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24"/>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24"/>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24"/>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24"/>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24"/>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24"/>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24"/>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0" name="Google Shape;740;p24"/>
          <p:cNvSpPr/>
          <p:nvPr/>
        </p:nvSpPr>
        <p:spPr>
          <a:xfrm>
            <a:off x="0" y="4772000"/>
            <a:ext cx="9144000" cy="1724075"/>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24"/>
          <p:cNvSpPr txBox="1"/>
          <p:nvPr>
            <p:ph type="title"/>
          </p:nvPr>
        </p:nvSpPr>
        <p:spPr>
          <a:xfrm>
            <a:off x="739675" y="535000"/>
            <a:ext cx="7686000" cy="11432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1pPr>
            <a:lvl2pPr lvl="1"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2pPr>
            <a:lvl3pPr lvl="2"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3pPr>
            <a:lvl4pPr lvl="3"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4pPr>
            <a:lvl5pPr lvl="4"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5pPr>
            <a:lvl6pPr lvl="5"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6pPr>
            <a:lvl7pPr lvl="6"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7pPr>
            <a:lvl8pPr lvl="7"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8pPr>
            <a:lvl9pPr lvl="8"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9pPr>
          </a:lstStyle>
          <a:p/>
        </p:txBody>
      </p:sp>
      <p:sp>
        <p:nvSpPr>
          <p:cNvPr id="742" name="Google Shape;742;p24"/>
          <p:cNvSpPr txBox="1"/>
          <p:nvPr>
            <p:ph idx="12" type="sldNum"/>
          </p:nvPr>
        </p:nvSpPr>
        <p:spPr>
          <a:xfrm>
            <a:off x="8586575" y="-15833"/>
            <a:ext cx="557400" cy="730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1pPr>
            <a:lvl2pPr indent="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2pPr>
            <a:lvl3pPr indent="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3pPr>
            <a:lvl4pPr indent="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4pPr>
            <a:lvl5pPr indent="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5pPr>
            <a:lvl6pPr indent="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6pPr>
            <a:lvl7pPr indent="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7pPr>
            <a:lvl8pPr indent="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8pPr>
            <a:lvl9pPr indent="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graphs">
  <p:cSld name="BLANK_2">
    <p:spTree>
      <p:nvGrpSpPr>
        <p:cNvPr id="743" name="Shape 743"/>
        <p:cNvGrpSpPr/>
        <p:nvPr/>
      </p:nvGrpSpPr>
      <p:grpSpPr>
        <a:xfrm>
          <a:off x="0" y="0"/>
          <a:ext cx="0" cy="0"/>
          <a:chOff x="0" y="0"/>
          <a:chExt cx="0" cy="0"/>
        </a:xfrm>
      </p:grpSpPr>
      <p:sp>
        <p:nvSpPr>
          <p:cNvPr id="744" name="Google Shape;744;p25"/>
          <p:cNvSpPr txBox="1"/>
          <p:nvPr>
            <p:ph idx="12" type="sldNum"/>
          </p:nvPr>
        </p:nvSpPr>
        <p:spPr>
          <a:xfrm>
            <a:off x="8586575" y="-15833"/>
            <a:ext cx="557400" cy="730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1pPr>
            <a:lvl2pPr indent="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2pPr>
            <a:lvl3pPr indent="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3pPr>
            <a:lvl4pPr indent="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4pPr>
            <a:lvl5pPr indent="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5pPr>
            <a:lvl6pPr indent="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6pPr>
            <a:lvl7pPr indent="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7pPr>
            <a:lvl8pPr indent="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8pPr>
            <a:lvl9pPr indent="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US"/>
              <a:t>‹#›</a:t>
            </a:fld>
            <a:endParaRPr/>
          </a:p>
        </p:txBody>
      </p:sp>
      <p:grpSp>
        <p:nvGrpSpPr>
          <p:cNvPr id="745" name="Google Shape;745;p25"/>
          <p:cNvGrpSpPr/>
          <p:nvPr/>
        </p:nvGrpSpPr>
        <p:grpSpPr>
          <a:xfrm>
            <a:off x="28550" y="5134086"/>
            <a:ext cx="9094048" cy="1724139"/>
            <a:chOff x="28544" y="3514688"/>
            <a:chExt cx="9094048" cy="1628800"/>
          </a:xfrm>
        </p:grpSpPr>
        <p:sp>
          <p:nvSpPr>
            <p:cNvPr id="746" name="Google Shape;746;p25"/>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25"/>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25"/>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25"/>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25"/>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25"/>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25"/>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25"/>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25"/>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25"/>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25"/>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25"/>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25"/>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25"/>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25"/>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25"/>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25"/>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25"/>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25"/>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25"/>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25"/>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25"/>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25"/>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25"/>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25"/>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25"/>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25"/>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25"/>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25"/>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25"/>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25"/>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25"/>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25"/>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9" name="Google Shape;779;p25"/>
          <p:cNvGrpSpPr/>
          <p:nvPr/>
        </p:nvGrpSpPr>
        <p:grpSpPr>
          <a:xfrm>
            <a:off x="28550" y="5814664"/>
            <a:ext cx="9094048" cy="1043561"/>
            <a:chOff x="28544" y="4157632"/>
            <a:chExt cx="9094048" cy="985856"/>
          </a:xfrm>
        </p:grpSpPr>
        <p:sp>
          <p:nvSpPr>
            <p:cNvPr id="780" name="Google Shape;780;p25"/>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25"/>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25"/>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25"/>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25"/>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25"/>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25"/>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25"/>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25"/>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25"/>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25"/>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25"/>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25"/>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25"/>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25"/>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25"/>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25"/>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25"/>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25"/>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25"/>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25"/>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25"/>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25"/>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25"/>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25"/>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25"/>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25"/>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25"/>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25"/>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25"/>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25"/>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25"/>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25"/>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25"/>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5"/>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25"/>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25"/>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25"/>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25"/>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25"/>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5"/>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5"/>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5"/>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25"/>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25"/>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5"/>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25"/>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25"/>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25"/>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5"/>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25"/>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25"/>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25"/>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25"/>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25"/>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25"/>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25"/>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25"/>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25"/>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25"/>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25"/>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25"/>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25"/>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5"/>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5"/>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5"/>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6" name="Google Shape;846;p25"/>
          <p:cNvSpPr/>
          <p:nvPr/>
        </p:nvSpPr>
        <p:spPr>
          <a:xfrm>
            <a:off x="0" y="4772000"/>
            <a:ext cx="9144000" cy="1724075"/>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47" name="Shape 847"/>
        <p:cNvGrpSpPr/>
        <p:nvPr/>
      </p:nvGrpSpPr>
      <p:grpSpPr>
        <a:xfrm>
          <a:off x="0" y="0"/>
          <a:ext cx="0" cy="0"/>
          <a:chOff x="0" y="0"/>
          <a:chExt cx="0" cy="0"/>
        </a:xfrm>
      </p:grpSpPr>
      <p:sp>
        <p:nvSpPr>
          <p:cNvPr id="848" name="Google Shape;848;p26"/>
          <p:cNvSpPr/>
          <p:nvPr/>
        </p:nvSpPr>
        <p:spPr>
          <a:xfrm>
            <a:off x="-25" y="5772000"/>
            <a:ext cx="9144000" cy="1086000"/>
          </a:xfrm>
          <a:prstGeom prst="rect">
            <a:avLst/>
          </a:pr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26"/>
          <p:cNvSpPr txBox="1"/>
          <p:nvPr>
            <p:ph idx="1" type="body"/>
          </p:nvPr>
        </p:nvSpPr>
        <p:spPr>
          <a:xfrm>
            <a:off x="553650" y="5994936"/>
            <a:ext cx="8036700" cy="6928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360"/>
              </a:spcBef>
              <a:spcAft>
                <a:spcPts val="0"/>
              </a:spcAft>
              <a:buClr>
                <a:srgbClr val="6E86B6"/>
              </a:buClr>
              <a:buSzPts val="1400"/>
              <a:buFont typeface="Titillium Web"/>
              <a:buNone/>
              <a:defRPr b="0" i="0" sz="1400" u="none" cap="none" strike="noStrike">
                <a:solidFill>
                  <a:srgbClr val="FFFFFF"/>
                </a:solidFill>
                <a:latin typeface="Titillium Web"/>
                <a:ea typeface="Titillium Web"/>
                <a:cs typeface="Titillium Web"/>
                <a:sym typeface="Titillium Web"/>
              </a:defRPr>
            </a:lvl1pPr>
          </a:lstStyle>
          <a:p/>
        </p:txBody>
      </p:sp>
      <p:sp>
        <p:nvSpPr>
          <p:cNvPr id="850" name="Google Shape;850;p26"/>
          <p:cNvSpPr txBox="1"/>
          <p:nvPr>
            <p:ph idx="12" type="sldNum"/>
          </p:nvPr>
        </p:nvSpPr>
        <p:spPr>
          <a:xfrm>
            <a:off x="8586575" y="-15833"/>
            <a:ext cx="557400" cy="730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1pPr>
            <a:lvl2pPr indent="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2pPr>
            <a:lvl3pPr indent="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3pPr>
            <a:lvl4pPr indent="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4pPr>
            <a:lvl5pPr indent="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5pPr>
            <a:lvl6pPr indent="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6pPr>
            <a:lvl7pPr indent="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7pPr>
            <a:lvl8pPr indent="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8pPr>
            <a:lvl9pPr indent="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4" name="Shape 24"/>
        <p:cNvGrpSpPr/>
        <p:nvPr/>
      </p:nvGrpSpPr>
      <p:grpSpPr>
        <a:xfrm>
          <a:off x="0" y="0"/>
          <a:ext cx="0" cy="0"/>
          <a:chOff x="0" y="0"/>
          <a:chExt cx="0" cy="0"/>
        </a:xfrm>
      </p:grpSpPr>
      <p:sp>
        <p:nvSpPr>
          <p:cNvPr id="25" name="Google Shape;25;p4"/>
          <p:cNvSpPr txBox="1"/>
          <p:nvPr>
            <p:ph type="title"/>
          </p:nvPr>
        </p:nvSpPr>
        <p:spPr>
          <a:xfrm>
            <a:off x="722313" y="4406900"/>
            <a:ext cx="7772400" cy="1362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Georgia"/>
              <a:buNone/>
              <a:defRPr b="1" i="0" sz="4000" u="none" cap="small"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 name="Google Shape;26;p4"/>
          <p:cNvSpPr txBox="1"/>
          <p:nvPr>
            <p:ph idx="1" type="body"/>
          </p:nvPr>
        </p:nvSpPr>
        <p:spPr>
          <a:xfrm>
            <a:off x="722313" y="2906713"/>
            <a:ext cx="7772400" cy="15003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640"/>
              </a:spcBef>
              <a:spcAft>
                <a:spcPts val="0"/>
              </a:spcAft>
              <a:buClr>
                <a:srgbClr val="888888"/>
              </a:buClr>
              <a:buSzPts val="1400"/>
              <a:buFont typeface="Arial"/>
              <a:buNone/>
              <a:defRPr b="0" i="0" sz="2000" u="none" cap="none" strike="noStrike">
                <a:solidFill>
                  <a:srgbClr val="888888"/>
                </a:solidFill>
                <a:latin typeface="Arial"/>
                <a:ea typeface="Arial"/>
                <a:cs typeface="Arial"/>
                <a:sym typeface="Arial"/>
              </a:defRPr>
            </a:lvl1pPr>
            <a:lvl2pPr indent="-228600" lvl="1" marL="914400" marR="0" rtl="0" algn="l">
              <a:lnSpc>
                <a:spcPct val="100000"/>
              </a:lnSpc>
              <a:spcBef>
                <a:spcPts val="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27" name="Google Shape;27;p4"/>
          <p:cNvSpPr txBox="1"/>
          <p:nvPr>
            <p:ph idx="10" type="dt"/>
          </p:nvPr>
        </p:nvSpPr>
        <p:spPr>
          <a:xfrm>
            <a:off x="444815" y="6345717"/>
            <a:ext cx="969900" cy="365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28" name="Google Shape;28;p4"/>
          <p:cNvSpPr txBox="1"/>
          <p:nvPr>
            <p:ph idx="11" type="ftr"/>
          </p:nvPr>
        </p:nvSpPr>
        <p:spPr>
          <a:xfrm>
            <a:off x="1666103" y="6345717"/>
            <a:ext cx="2094900" cy="365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29" name="Google Shape;29;p4"/>
          <p:cNvSpPr txBox="1"/>
          <p:nvPr>
            <p:ph idx="12" type="sldNum"/>
          </p:nvPr>
        </p:nvSpPr>
        <p:spPr>
          <a:xfrm>
            <a:off x="3981022" y="6345717"/>
            <a:ext cx="802200" cy="3651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None/>
            </a:pPr>
            <a:r>
              <a:t/>
            </a:r>
            <a:endParaRPr/>
          </a:p>
          <a:p>
            <a:pPr indent="0" lvl="1" marL="457200" rtl="0" algn="l">
              <a:spcBef>
                <a:spcPts val="0"/>
              </a:spcBef>
              <a:spcAft>
                <a:spcPts val="0"/>
              </a:spcAft>
              <a:buNone/>
            </a:pPr>
            <a:r>
              <a:t/>
            </a:r>
            <a:endParaRPr sz="1800">
              <a:solidFill>
                <a:schemeClr val="dk1"/>
              </a:solidFill>
            </a:endParaRPr>
          </a:p>
          <a:p>
            <a:pPr indent="0" lvl="2" marL="914400" rtl="0" algn="l">
              <a:spcBef>
                <a:spcPts val="0"/>
              </a:spcBef>
              <a:spcAft>
                <a:spcPts val="0"/>
              </a:spcAft>
              <a:buNone/>
            </a:pPr>
            <a:r>
              <a:t/>
            </a:r>
            <a:endParaRPr sz="1800">
              <a:solidFill>
                <a:schemeClr val="dk1"/>
              </a:solidFill>
            </a:endParaRPr>
          </a:p>
          <a:p>
            <a:pPr indent="0" lvl="3" marL="1371600" rtl="0" algn="l">
              <a:spcBef>
                <a:spcPts val="0"/>
              </a:spcBef>
              <a:spcAft>
                <a:spcPts val="0"/>
              </a:spcAft>
              <a:buNone/>
            </a:pPr>
            <a:r>
              <a:t/>
            </a:r>
            <a:endParaRPr sz="1800">
              <a:solidFill>
                <a:schemeClr val="dk1"/>
              </a:solidFill>
            </a:endParaRPr>
          </a:p>
          <a:p>
            <a:pPr indent="0" lvl="4" marL="1828800" rtl="0" algn="l">
              <a:spcBef>
                <a:spcPts val="0"/>
              </a:spcBef>
              <a:spcAft>
                <a:spcPts val="0"/>
              </a:spcAft>
              <a:buNone/>
            </a:pPr>
            <a:r>
              <a:t/>
            </a:r>
            <a:endParaRPr sz="1800">
              <a:solidFill>
                <a:schemeClr val="dk1"/>
              </a:solidFill>
            </a:endParaRPr>
          </a:p>
          <a:p>
            <a:pPr indent="0" lvl="5" marL="2286000" rtl="0" algn="l">
              <a:spcBef>
                <a:spcPts val="0"/>
              </a:spcBef>
              <a:spcAft>
                <a:spcPts val="0"/>
              </a:spcAft>
              <a:buNone/>
            </a:pPr>
            <a:r>
              <a:t/>
            </a:r>
            <a:endParaRPr sz="1800">
              <a:solidFill>
                <a:schemeClr val="dk1"/>
              </a:solidFill>
            </a:endParaRPr>
          </a:p>
          <a:p>
            <a:pPr indent="0" lvl="6" marL="2743200" rtl="0" algn="l">
              <a:spcBef>
                <a:spcPts val="0"/>
              </a:spcBef>
              <a:spcAft>
                <a:spcPts val="0"/>
              </a:spcAft>
              <a:buNone/>
            </a:pPr>
            <a:r>
              <a:t/>
            </a:r>
            <a:endParaRPr sz="1800">
              <a:solidFill>
                <a:schemeClr val="dk1"/>
              </a:solidFill>
            </a:endParaRPr>
          </a:p>
          <a:p>
            <a:pPr indent="0" lvl="7" marL="3200400" rtl="0" algn="l">
              <a:spcBef>
                <a:spcPts val="0"/>
              </a:spcBef>
              <a:spcAft>
                <a:spcPts val="0"/>
              </a:spcAft>
              <a:buNone/>
            </a:pPr>
            <a:r>
              <a:t/>
            </a:r>
            <a:endParaRPr sz="1800">
              <a:solidFill>
                <a:schemeClr val="dk1"/>
              </a:solidFill>
            </a:endParaRPr>
          </a:p>
          <a:p>
            <a:pPr indent="0" lvl="8" marL="3657600" rtl="0" algn="l">
              <a:spcBef>
                <a:spcPts val="0"/>
              </a:spcBef>
              <a:spcAft>
                <a:spcPts val="0"/>
              </a:spcAft>
              <a:buNone/>
            </a:pPr>
            <a:r>
              <a:t/>
            </a:r>
            <a:endParaRPr sz="1800">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 type="twoObj">
  <p:cSld name="TWO_OBJECTS">
    <p:spTree>
      <p:nvGrpSpPr>
        <p:cNvPr id="30" name="Shape 30"/>
        <p:cNvGrpSpPr/>
        <p:nvPr/>
      </p:nvGrpSpPr>
      <p:grpSpPr>
        <a:xfrm>
          <a:off x="0" y="0"/>
          <a:ext cx="0" cy="0"/>
          <a:chOff x="0" y="0"/>
          <a:chExt cx="0" cy="0"/>
        </a:xfrm>
      </p:grpSpPr>
      <p:sp>
        <p:nvSpPr>
          <p:cNvPr id="31" name="Google Shape;31;p5"/>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1400"/>
              <a:buFont typeface="Georgia"/>
              <a:buNone/>
              <a:defRPr b="0" i="0" sz="44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2" name="Google Shape;32;p5"/>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640"/>
              </a:spcBef>
              <a:spcAft>
                <a:spcPts val="0"/>
              </a:spcAft>
              <a:buClr>
                <a:schemeClr val="dk1"/>
              </a:buClr>
              <a:buSzPts val="1400"/>
              <a:buFont typeface="Arial"/>
              <a:buChar char="●"/>
              <a:defRPr b="0" i="0" sz="28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33" name="Google Shape;33;p5"/>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640"/>
              </a:spcBef>
              <a:spcAft>
                <a:spcPts val="0"/>
              </a:spcAft>
              <a:buClr>
                <a:schemeClr val="dk1"/>
              </a:buClr>
              <a:buSzPts val="1400"/>
              <a:buFont typeface="Arial"/>
              <a:buChar char="●"/>
              <a:defRPr b="0" i="0" sz="28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34" name="Google Shape;34;p5"/>
          <p:cNvSpPr txBox="1"/>
          <p:nvPr>
            <p:ph idx="10" type="dt"/>
          </p:nvPr>
        </p:nvSpPr>
        <p:spPr>
          <a:xfrm>
            <a:off x="444815" y="6345717"/>
            <a:ext cx="969900" cy="365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35" name="Google Shape;35;p5"/>
          <p:cNvSpPr txBox="1"/>
          <p:nvPr>
            <p:ph idx="11" type="ftr"/>
          </p:nvPr>
        </p:nvSpPr>
        <p:spPr>
          <a:xfrm>
            <a:off x="1666103" y="6345717"/>
            <a:ext cx="2094900" cy="365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36" name="Google Shape;36;p5"/>
          <p:cNvSpPr txBox="1"/>
          <p:nvPr>
            <p:ph idx="12" type="sldNum"/>
          </p:nvPr>
        </p:nvSpPr>
        <p:spPr>
          <a:xfrm>
            <a:off x="3981022" y="6345717"/>
            <a:ext cx="802200" cy="3651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None/>
            </a:pPr>
            <a:r>
              <a:t/>
            </a:r>
            <a:endParaRPr/>
          </a:p>
          <a:p>
            <a:pPr indent="0" lvl="1" marL="457200" rtl="0" algn="l">
              <a:spcBef>
                <a:spcPts val="0"/>
              </a:spcBef>
              <a:spcAft>
                <a:spcPts val="0"/>
              </a:spcAft>
              <a:buNone/>
            </a:pPr>
            <a:r>
              <a:t/>
            </a:r>
            <a:endParaRPr sz="1800">
              <a:solidFill>
                <a:schemeClr val="dk1"/>
              </a:solidFill>
            </a:endParaRPr>
          </a:p>
          <a:p>
            <a:pPr indent="0" lvl="2" marL="914400" rtl="0" algn="l">
              <a:spcBef>
                <a:spcPts val="0"/>
              </a:spcBef>
              <a:spcAft>
                <a:spcPts val="0"/>
              </a:spcAft>
              <a:buNone/>
            </a:pPr>
            <a:r>
              <a:t/>
            </a:r>
            <a:endParaRPr sz="1800">
              <a:solidFill>
                <a:schemeClr val="dk1"/>
              </a:solidFill>
            </a:endParaRPr>
          </a:p>
          <a:p>
            <a:pPr indent="0" lvl="3" marL="1371600" rtl="0" algn="l">
              <a:spcBef>
                <a:spcPts val="0"/>
              </a:spcBef>
              <a:spcAft>
                <a:spcPts val="0"/>
              </a:spcAft>
              <a:buNone/>
            </a:pPr>
            <a:r>
              <a:t/>
            </a:r>
            <a:endParaRPr sz="1800">
              <a:solidFill>
                <a:schemeClr val="dk1"/>
              </a:solidFill>
            </a:endParaRPr>
          </a:p>
          <a:p>
            <a:pPr indent="0" lvl="4" marL="1828800" rtl="0" algn="l">
              <a:spcBef>
                <a:spcPts val="0"/>
              </a:spcBef>
              <a:spcAft>
                <a:spcPts val="0"/>
              </a:spcAft>
              <a:buNone/>
            </a:pPr>
            <a:r>
              <a:t/>
            </a:r>
            <a:endParaRPr sz="1800">
              <a:solidFill>
                <a:schemeClr val="dk1"/>
              </a:solidFill>
            </a:endParaRPr>
          </a:p>
          <a:p>
            <a:pPr indent="0" lvl="5" marL="2286000" rtl="0" algn="l">
              <a:spcBef>
                <a:spcPts val="0"/>
              </a:spcBef>
              <a:spcAft>
                <a:spcPts val="0"/>
              </a:spcAft>
              <a:buNone/>
            </a:pPr>
            <a:r>
              <a:t/>
            </a:r>
            <a:endParaRPr sz="1800">
              <a:solidFill>
                <a:schemeClr val="dk1"/>
              </a:solidFill>
            </a:endParaRPr>
          </a:p>
          <a:p>
            <a:pPr indent="0" lvl="6" marL="2743200" rtl="0" algn="l">
              <a:spcBef>
                <a:spcPts val="0"/>
              </a:spcBef>
              <a:spcAft>
                <a:spcPts val="0"/>
              </a:spcAft>
              <a:buNone/>
            </a:pPr>
            <a:r>
              <a:t/>
            </a:r>
            <a:endParaRPr sz="1800">
              <a:solidFill>
                <a:schemeClr val="dk1"/>
              </a:solidFill>
            </a:endParaRPr>
          </a:p>
          <a:p>
            <a:pPr indent="0" lvl="7" marL="3200400" rtl="0" algn="l">
              <a:spcBef>
                <a:spcPts val="0"/>
              </a:spcBef>
              <a:spcAft>
                <a:spcPts val="0"/>
              </a:spcAft>
              <a:buNone/>
            </a:pPr>
            <a:r>
              <a:t/>
            </a:r>
            <a:endParaRPr sz="1800">
              <a:solidFill>
                <a:schemeClr val="dk1"/>
              </a:solidFill>
            </a:endParaRPr>
          </a:p>
          <a:p>
            <a:pPr indent="0" lvl="8" marL="3657600" rtl="0" algn="l">
              <a:spcBef>
                <a:spcPts val="0"/>
              </a:spcBef>
              <a:spcAft>
                <a:spcPts val="0"/>
              </a:spcAft>
              <a:buNone/>
            </a:pPr>
            <a:r>
              <a:t/>
            </a:r>
            <a:endParaRPr sz="1800">
              <a:solidFill>
                <a:schemeClr val="dk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_WITH_TEXT" type="twoTxTwoObj">
  <p:cSld name="TWO_OBJECTS_WITH_TEXT">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1400"/>
              <a:buFont typeface="Georgia"/>
              <a:buNone/>
              <a:defRPr b="0" i="0" sz="44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9" name="Google Shape;39;p6"/>
          <p:cNvSpPr txBox="1"/>
          <p:nvPr>
            <p:ph idx="1" type="body"/>
          </p:nvPr>
        </p:nvSpPr>
        <p:spPr>
          <a:xfrm>
            <a:off x="457200" y="1535113"/>
            <a:ext cx="40401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640"/>
              </a:spcBef>
              <a:spcAft>
                <a:spcPts val="0"/>
              </a:spcAft>
              <a:buClr>
                <a:schemeClr val="dk1"/>
              </a:buClr>
              <a:buSzPts val="1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9pPr>
          </a:lstStyle>
          <a:p/>
        </p:txBody>
      </p:sp>
      <p:sp>
        <p:nvSpPr>
          <p:cNvPr id="40" name="Google Shape;40;p6"/>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64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6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6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600" u="none" cap="none" strike="noStrike">
                <a:solidFill>
                  <a:schemeClr val="dk1"/>
                </a:solidFill>
                <a:latin typeface="Arial"/>
                <a:ea typeface="Arial"/>
                <a:cs typeface="Arial"/>
                <a:sym typeface="Arial"/>
              </a:defRPr>
            </a:lvl9pPr>
          </a:lstStyle>
          <a:p/>
        </p:txBody>
      </p:sp>
      <p:sp>
        <p:nvSpPr>
          <p:cNvPr id="41" name="Google Shape;41;p6"/>
          <p:cNvSpPr txBox="1"/>
          <p:nvPr>
            <p:ph idx="3" type="body"/>
          </p:nvPr>
        </p:nvSpPr>
        <p:spPr>
          <a:xfrm>
            <a:off x="4645025" y="1535113"/>
            <a:ext cx="40419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640"/>
              </a:spcBef>
              <a:spcAft>
                <a:spcPts val="0"/>
              </a:spcAft>
              <a:buClr>
                <a:schemeClr val="dk1"/>
              </a:buClr>
              <a:buSzPts val="1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9pPr>
          </a:lstStyle>
          <a:p/>
        </p:txBody>
      </p:sp>
      <p:sp>
        <p:nvSpPr>
          <p:cNvPr id="42" name="Google Shape;42;p6"/>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64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6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6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600" u="none" cap="none" strike="noStrike">
                <a:solidFill>
                  <a:schemeClr val="dk1"/>
                </a:solidFill>
                <a:latin typeface="Arial"/>
                <a:ea typeface="Arial"/>
                <a:cs typeface="Arial"/>
                <a:sym typeface="Arial"/>
              </a:defRPr>
            </a:lvl9pPr>
          </a:lstStyle>
          <a:p/>
        </p:txBody>
      </p:sp>
      <p:sp>
        <p:nvSpPr>
          <p:cNvPr id="43" name="Google Shape;43;p6"/>
          <p:cNvSpPr txBox="1"/>
          <p:nvPr>
            <p:ph idx="10" type="dt"/>
          </p:nvPr>
        </p:nvSpPr>
        <p:spPr>
          <a:xfrm>
            <a:off x="444815" y="6345717"/>
            <a:ext cx="969900" cy="365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44" name="Google Shape;44;p6"/>
          <p:cNvSpPr txBox="1"/>
          <p:nvPr>
            <p:ph idx="11" type="ftr"/>
          </p:nvPr>
        </p:nvSpPr>
        <p:spPr>
          <a:xfrm>
            <a:off x="1666103" y="6345717"/>
            <a:ext cx="2094900" cy="365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6"/>
          <p:cNvSpPr txBox="1"/>
          <p:nvPr>
            <p:ph idx="12" type="sldNum"/>
          </p:nvPr>
        </p:nvSpPr>
        <p:spPr>
          <a:xfrm>
            <a:off x="3981022" y="6345717"/>
            <a:ext cx="802200" cy="3651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None/>
            </a:pPr>
            <a:r>
              <a:t/>
            </a:r>
            <a:endParaRPr/>
          </a:p>
          <a:p>
            <a:pPr indent="0" lvl="1" marL="457200" rtl="0" algn="l">
              <a:spcBef>
                <a:spcPts val="0"/>
              </a:spcBef>
              <a:spcAft>
                <a:spcPts val="0"/>
              </a:spcAft>
              <a:buNone/>
            </a:pPr>
            <a:r>
              <a:t/>
            </a:r>
            <a:endParaRPr sz="1800">
              <a:solidFill>
                <a:schemeClr val="dk1"/>
              </a:solidFill>
            </a:endParaRPr>
          </a:p>
          <a:p>
            <a:pPr indent="0" lvl="2" marL="914400" rtl="0" algn="l">
              <a:spcBef>
                <a:spcPts val="0"/>
              </a:spcBef>
              <a:spcAft>
                <a:spcPts val="0"/>
              </a:spcAft>
              <a:buNone/>
            </a:pPr>
            <a:r>
              <a:t/>
            </a:r>
            <a:endParaRPr sz="1800">
              <a:solidFill>
                <a:schemeClr val="dk1"/>
              </a:solidFill>
            </a:endParaRPr>
          </a:p>
          <a:p>
            <a:pPr indent="0" lvl="3" marL="1371600" rtl="0" algn="l">
              <a:spcBef>
                <a:spcPts val="0"/>
              </a:spcBef>
              <a:spcAft>
                <a:spcPts val="0"/>
              </a:spcAft>
              <a:buNone/>
            </a:pPr>
            <a:r>
              <a:t/>
            </a:r>
            <a:endParaRPr sz="1800">
              <a:solidFill>
                <a:schemeClr val="dk1"/>
              </a:solidFill>
            </a:endParaRPr>
          </a:p>
          <a:p>
            <a:pPr indent="0" lvl="4" marL="1828800" rtl="0" algn="l">
              <a:spcBef>
                <a:spcPts val="0"/>
              </a:spcBef>
              <a:spcAft>
                <a:spcPts val="0"/>
              </a:spcAft>
              <a:buNone/>
            </a:pPr>
            <a:r>
              <a:t/>
            </a:r>
            <a:endParaRPr sz="1800">
              <a:solidFill>
                <a:schemeClr val="dk1"/>
              </a:solidFill>
            </a:endParaRPr>
          </a:p>
          <a:p>
            <a:pPr indent="0" lvl="5" marL="2286000" rtl="0" algn="l">
              <a:spcBef>
                <a:spcPts val="0"/>
              </a:spcBef>
              <a:spcAft>
                <a:spcPts val="0"/>
              </a:spcAft>
              <a:buNone/>
            </a:pPr>
            <a:r>
              <a:t/>
            </a:r>
            <a:endParaRPr sz="1800">
              <a:solidFill>
                <a:schemeClr val="dk1"/>
              </a:solidFill>
            </a:endParaRPr>
          </a:p>
          <a:p>
            <a:pPr indent="0" lvl="6" marL="2743200" rtl="0" algn="l">
              <a:spcBef>
                <a:spcPts val="0"/>
              </a:spcBef>
              <a:spcAft>
                <a:spcPts val="0"/>
              </a:spcAft>
              <a:buNone/>
            </a:pPr>
            <a:r>
              <a:t/>
            </a:r>
            <a:endParaRPr sz="1800">
              <a:solidFill>
                <a:schemeClr val="dk1"/>
              </a:solidFill>
            </a:endParaRPr>
          </a:p>
          <a:p>
            <a:pPr indent="0" lvl="7" marL="3200400" rtl="0" algn="l">
              <a:spcBef>
                <a:spcPts val="0"/>
              </a:spcBef>
              <a:spcAft>
                <a:spcPts val="0"/>
              </a:spcAft>
              <a:buNone/>
            </a:pPr>
            <a:r>
              <a:t/>
            </a:r>
            <a:endParaRPr sz="1800">
              <a:solidFill>
                <a:schemeClr val="dk1"/>
              </a:solidFill>
            </a:endParaRPr>
          </a:p>
          <a:p>
            <a:pPr indent="0" lvl="8" marL="3657600" rtl="0" algn="l">
              <a:spcBef>
                <a:spcPts val="0"/>
              </a:spcBef>
              <a:spcAft>
                <a:spcPts val="0"/>
              </a:spcAft>
              <a:buNone/>
            </a:pPr>
            <a:r>
              <a:t/>
            </a:r>
            <a:endParaRPr sz="1800">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6" name="Shape 46"/>
        <p:cNvGrpSpPr/>
        <p:nvPr/>
      </p:nvGrpSpPr>
      <p:grpSpPr>
        <a:xfrm>
          <a:off x="0" y="0"/>
          <a:ext cx="0" cy="0"/>
          <a:chOff x="0" y="0"/>
          <a:chExt cx="0" cy="0"/>
        </a:xfrm>
      </p:grpSpPr>
      <p:sp>
        <p:nvSpPr>
          <p:cNvPr id="47" name="Google Shape;47;p7"/>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1400"/>
              <a:buFont typeface="Georgia"/>
              <a:buNone/>
              <a:defRPr b="0" i="0" sz="44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48" name="Google Shape;48;p7"/>
          <p:cNvSpPr txBox="1"/>
          <p:nvPr>
            <p:ph idx="10" type="dt"/>
          </p:nvPr>
        </p:nvSpPr>
        <p:spPr>
          <a:xfrm>
            <a:off x="444815" y="6345717"/>
            <a:ext cx="969900" cy="365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49" name="Google Shape;49;p7"/>
          <p:cNvSpPr txBox="1"/>
          <p:nvPr>
            <p:ph idx="11" type="ftr"/>
          </p:nvPr>
        </p:nvSpPr>
        <p:spPr>
          <a:xfrm>
            <a:off x="1666103" y="6345717"/>
            <a:ext cx="2094900" cy="365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50" name="Google Shape;50;p7"/>
          <p:cNvSpPr txBox="1"/>
          <p:nvPr>
            <p:ph idx="12" type="sldNum"/>
          </p:nvPr>
        </p:nvSpPr>
        <p:spPr>
          <a:xfrm>
            <a:off x="3981022" y="6345717"/>
            <a:ext cx="802200" cy="3651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None/>
            </a:pPr>
            <a:r>
              <a:t/>
            </a:r>
            <a:endParaRPr/>
          </a:p>
          <a:p>
            <a:pPr indent="0" lvl="1" marL="457200" rtl="0" algn="l">
              <a:spcBef>
                <a:spcPts val="0"/>
              </a:spcBef>
              <a:spcAft>
                <a:spcPts val="0"/>
              </a:spcAft>
              <a:buNone/>
            </a:pPr>
            <a:r>
              <a:t/>
            </a:r>
            <a:endParaRPr sz="1800">
              <a:solidFill>
                <a:schemeClr val="dk1"/>
              </a:solidFill>
            </a:endParaRPr>
          </a:p>
          <a:p>
            <a:pPr indent="0" lvl="2" marL="914400" rtl="0" algn="l">
              <a:spcBef>
                <a:spcPts val="0"/>
              </a:spcBef>
              <a:spcAft>
                <a:spcPts val="0"/>
              </a:spcAft>
              <a:buNone/>
            </a:pPr>
            <a:r>
              <a:t/>
            </a:r>
            <a:endParaRPr sz="1800">
              <a:solidFill>
                <a:schemeClr val="dk1"/>
              </a:solidFill>
            </a:endParaRPr>
          </a:p>
          <a:p>
            <a:pPr indent="0" lvl="3" marL="1371600" rtl="0" algn="l">
              <a:spcBef>
                <a:spcPts val="0"/>
              </a:spcBef>
              <a:spcAft>
                <a:spcPts val="0"/>
              </a:spcAft>
              <a:buNone/>
            </a:pPr>
            <a:r>
              <a:t/>
            </a:r>
            <a:endParaRPr sz="1800">
              <a:solidFill>
                <a:schemeClr val="dk1"/>
              </a:solidFill>
            </a:endParaRPr>
          </a:p>
          <a:p>
            <a:pPr indent="0" lvl="4" marL="1828800" rtl="0" algn="l">
              <a:spcBef>
                <a:spcPts val="0"/>
              </a:spcBef>
              <a:spcAft>
                <a:spcPts val="0"/>
              </a:spcAft>
              <a:buNone/>
            </a:pPr>
            <a:r>
              <a:t/>
            </a:r>
            <a:endParaRPr sz="1800">
              <a:solidFill>
                <a:schemeClr val="dk1"/>
              </a:solidFill>
            </a:endParaRPr>
          </a:p>
          <a:p>
            <a:pPr indent="0" lvl="5" marL="2286000" rtl="0" algn="l">
              <a:spcBef>
                <a:spcPts val="0"/>
              </a:spcBef>
              <a:spcAft>
                <a:spcPts val="0"/>
              </a:spcAft>
              <a:buNone/>
            </a:pPr>
            <a:r>
              <a:t/>
            </a:r>
            <a:endParaRPr sz="1800">
              <a:solidFill>
                <a:schemeClr val="dk1"/>
              </a:solidFill>
            </a:endParaRPr>
          </a:p>
          <a:p>
            <a:pPr indent="0" lvl="6" marL="2743200" rtl="0" algn="l">
              <a:spcBef>
                <a:spcPts val="0"/>
              </a:spcBef>
              <a:spcAft>
                <a:spcPts val="0"/>
              </a:spcAft>
              <a:buNone/>
            </a:pPr>
            <a:r>
              <a:t/>
            </a:r>
            <a:endParaRPr sz="1800">
              <a:solidFill>
                <a:schemeClr val="dk1"/>
              </a:solidFill>
            </a:endParaRPr>
          </a:p>
          <a:p>
            <a:pPr indent="0" lvl="7" marL="3200400" rtl="0" algn="l">
              <a:spcBef>
                <a:spcPts val="0"/>
              </a:spcBef>
              <a:spcAft>
                <a:spcPts val="0"/>
              </a:spcAft>
              <a:buNone/>
            </a:pPr>
            <a:r>
              <a:t/>
            </a:r>
            <a:endParaRPr sz="1800">
              <a:solidFill>
                <a:schemeClr val="dk1"/>
              </a:solidFill>
            </a:endParaRPr>
          </a:p>
          <a:p>
            <a:pPr indent="0" lvl="8" marL="3657600" rtl="0" algn="l">
              <a:spcBef>
                <a:spcPts val="0"/>
              </a:spcBef>
              <a:spcAft>
                <a:spcPts val="0"/>
              </a:spcAft>
              <a:buNone/>
            </a:pPr>
            <a:r>
              <a:t/>
            </a:r>
            <a:endParaRPr sz="1800">
              <a:solidFill>
                <a:schemeClr val="dk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 name="Shape 51"/>
        <p:cNvGrpSpPr/>
        <p:nvPr/>
      </p:nvGrpSpPr>
      <p:grpSpPr>
        <a:xfrm>
          <a:off x="0" y="0"/>
          <a:ext cx="0" cy="0"/>
          <a:chOff x="0" y="0"/>
          <a:chExt cx="0" cy="0"/>
        </a:xfrm>
      </p:grpSpPr>
      <p:sp>
        <p:nvSpPr>
          <p:cNvPr id="52" name="Google Shape;52;p8"/>
          <p:cNvSpPr txBox="1"/>
          <p:nvPr>
            <p:ph idx="10" type="dt"/>
          </p:nvPr>
        </p:nvSpPr>
        <p:spPr>
          <a:xfrm>
            <a:off x="444815" y="6345717"/>
            <a:ext cx="969900" cy="365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1666103" y="6345717"/>
            <a:ext cx="2094900" cy="365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3981022" y="6345717"/>
            <a:ext cx="802200" cy="3651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None/>
            </a:pPr>
            <a:r>
              <a:t/>
            </a:r>
            <a:endParaRPr/>
          </a:p>
          <a:p>
            <a:pPr indent="0" lvl="1" marL="457200" rtl="0" algn="l">
              <a:spcBef>
                <a:spcPts val="0"/>
              </a:spcBef>
              <a:spcAft>
                <a:spcPts val="0"/>
              </a:spcAft>
              <a:buNone/>
            </a:pPr>
            <a:r>
              <a:t/>
            </a:r>
            <a:endParaRPr sz="1800">
              <a:solidFill>
                <a:schemeClr val="dk1"/>
              </a:solidFill>
            </a:endParaRPr>
          </a:p>
          <a:p>
            <a:pPr indent="0" lvl="2" marL="914400" rtl="0" algn="l">
              <a:spcBef>
                <a:spcPts val="0"/>
              </a:spcBef>
              <a:spcAft>
                <a:spcPts val="0"/>
              </a:spcAft>
              <a:buNone/>
            </a:pPr>
            <a:r>
              <a:t/>
            </a:r>
            <a:endParaRPr sz="1800">
              <a:solidFill>
                <a:schemeClr val="dk1"/>
              </a:solidFill>
            </a:endParaRPr>
          </a:p>
          <a:p>
            <a:pPr indent="0" lvl="3" marL="1371600" rtl="0" algn="l">
              <a:spcBef>
                <a:spcPts val="0"/>
              </a:spcBef>
              <a:spcAft>
                <a:spcPts val="0"/>
              </a:spcAft>
              <a:buNone/>
            </a:pPr>
            <a:r>
              <a:t/>
            </a:r>
            <a:endParaRPr sz="1800">
              <a:solidFill>
                <a:schemeClr val="dk1"/>
              </a:solidFill>
            </a:endParaRPr>
          </a:p>
          <a:p>
            <a:pPr indent="0" lvl="4" marL="1828800" rtl="0" algn="l">
              <a:spcBef>
                <a:spcPts val="0"/>
              </a:spcBef>
              <a:spcAft>
                <a:spcPts val="0"/>
              </a:spcAft>
              <a:buNone/>
            </a:pPr>
            <a:r>
              <a:t/>
            </a:r>
            <a:endParaRPr sz="1800">
              <a:solidFill>
                <a:schemeClr val="dk1"/>
              </a:solidFill>
            </a:endParaRPr>
          </a:p>
          <a:p>
            <a:pPr indent="0" lvl="5" marL="2286000" rtl="0" algn="l">
              <a:spcBef>
                <a:spcPts val="0"/>
              </a:spcBef>
              <a:spcAft>
                <a:spcPts val="0"/>
              </a:spcAft>
              <a:buNone/>
            </a:pPr>
            <a:r>
              <a:t/>
            </a:r>
            <a:endParaRPr sz="1800">
              <a:solidFill>
                <a:schemeClr val="dk1"/>
              </a:solidFill>
            </a:endParaRPr>
          </a:p>
          <a:p>
            <a:pPr indent="0" lvl="6" marL="2743200" rtl="0" algn="l">
              <a:spcBef>
                <a:spcPts val="0"/>
              </a:spcBef>
              <a:spcAft>
                <a:spcPts val="0"/>
              </a:spcAft>
              <a:buNone/>
            </a:pPr>
            <a:r>
              <a:t/>
            </a:r>
            <a:endParaRPr sz="1800">
              <a:solidFill>
                <a:schemeClr val="dk1"/>
              </a:solidFill>
            </a:endParaRPr>
          </a:p>
          <a:p>
            <a:pPr indent="0" lvl="7" marL="3200400" rtl="0" algn="l">
              <a:spcBef>
                <a:spcPts val="0"/>
              </a:spcBef>
              <a:spcAft>
                <a:spcPts val="0"/>
              </a:spcAft>
              <a:buNone/>
            </a:pPr>
            <a:r>
              <a:t/>
            </a:r>
            <a:endParaRPr sz="1800">
              <a:solidFill>
                <a:schemeClr val="dk1"/>
              </a:solidFill>
            </a:endParaRPr>
          </a:p>
          <a:p>
            <a:pPr indent="0" lvl="8" marL="3657600" rtl="0" algn="l">
              <a:spcBef>
                <a:spcPts val="0"/>
              </a:spcBef>
              <a:spcAft>
                <a:spcPts val="0"/>
              </a:spcAft>
              <a:buNone/>
            </a:pPr>
            <a:r>
              <a:t/>
            </a:r>
            <a:endParaRPr sz="1800">
              <a:solidFill>
                <a:schemeClr val="dk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_WITH_CAPTION_TEXT" type="objTx">
  <p:cSld name="OBJECT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1400"/>
              <a:buFont typeface="Georgia"/>
              <a:buNone/>
              <a:defRPr b="1" i="0" sz="20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7" name="Google Shape;57;p9"/>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9pPr>
          </a:lstStyle>
          <a:p/>
        </p:txBody>
      </p:sp>
      <p:sp>
        <p:nvSpPr>
          <p:cNvPr id="58" name="Google Shape;58;p9"/>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64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9pPr>
          </a:lstStyle>
          <a:p/>
        </p:txBody>
      </p:sp>
      <p:sp>
        <p:nvSpPr>
          <p:cNvPr id="59" name="Google Shape;59;p9"/>
          <p:cNvSpPr txBox="1"/>
          <p:nvPr>
            <p:ph idx="10" type="dt"/>
          </p:nvPr>
        </p:nvSpPr>
        <p:spPr>
          <a:xfrm>
            <a:off x="444815" y="6345717"/>
            <a:ext cx="969900" cy="365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60" name="Google Shape;60;p9"/>
          <p:cNvSpPr txBox="1"/>
          <p:nvPr>
            <p:ph idx="11" type="ftr"/>
          </p:nvPr>
        </p:nvSpPr>
        <p:spPr>
          <a:xfrm>
            <a:off x="1666103" y="6345717"/>
            <a:ext cx="2094900" cy="365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61" name="Google Shape;61;p9"/>
          <p:cNvSpPr txBox="1"/>
          <p:nvPr>
            <p:ph idx="12" type="sldNum"/>
          </p:nvPr>
        </p:nvSpPr>
        <p:spPr>
          <a:xfrm>
            <a:off x="3981022" y="6345717"/>
            <a:ext cx="802200" cy="3651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None/>
            </a:pPr>
            <a:r>
              <a:t/>
            </a:r>
            <a:endParaRPr/>
          </a:p>
          <a:p>
            <a:pPr indent="0" lvl="1" marL="457200" rtl="0" algn="l">
              <a:spcBef>
                <a:spcPts val="0"/>
              </a:spcBef>
              <a:spcAft>
                <a:spcPts val="0"/>
              </a:spcAft>
              <a:buNone/>
            </a:pPr>
            <a:r>
              <a:t/>
            </a:r>
            <a:endParaRPr sz="1800">
              <a:solidFill>
                <a:schemeClr val="dk1"/>
              </a:solidFill>
            </a:endParaRPr>
          </a:p>
          <a:p>
            <a:pPr indent="0" lvl="2" marL="914400" rtl="0" algn="l">
              <a:spcBef>
                <a:spcPts val="0"/>
              </a:spcBef>
              <a:spcAft>
                <a:spcPts val="0"/>
              </a:spcAft>
              <a:buNone/>
            </a:pPr>
            <a:r>
              <a:t/>
            </a:r>
            <a:endParaRPr sz="1800">
              <a:solidFill>
                <a:schemeClr val="dk1"/>
              </a:solidFill>
            </a:endParaRPr>
          </a:p>
          <a:p>
            <a:pPr indent="0" lvl="3" marL="1371600" rtl="0" algn="l">
              <a:spcBef>
                <a:spcPts val="0"/>
              </a:spcBef>
              <a:spcAft>
                <a:spcPts val="0"/>
              </a:spcAft>
              <a:buNone/>
            </a:pPr>
            <a:r>
              <a:t/>
            </a:r>
            <a:endParaRPr sz="1800">
              <a:solidFill>
                <a:schemeClr val="dk1"/>
              </a:solidFill>
            </a:endParaRPr>
          </a:p>
          <a:p>
            <a:pPr indent="0" lvl="4" marL="1828800" rtl="0" algn="l">
              <a:spcBef>
                <a:spcPts val="0"/>
              </a:spcBef>
              <a:spcAft>
                <a:spcPts val="0"/>
              </a:spcAft>
              <a:buNone/>
            </a:pPr>
            <a:r>
              <a:t/>
            </a:r>
            <a:endParaRPr sz="1800">
              <a:solidFill>
                <a:schemeClr val="dk1"/>
              </a:solidFill>
            </a:endParaRPr>
          </a:p>
          <a:p>
            <a:pPr indent="0" lvl="5" marL="2286000" rtl="0" algn="l">
              <a:spcBef>
                <a:spcPts val="0"/>
              </a:spcBef>
              <a:spcAft>
                <a:spcPts val="0"/>
              </a:spcAft>
              <a:buNone/>
            </a:pPr>
            <a:r>
              <a:t/>
            </a:r>
            <a:endParaRPr sz="1800">
              <a:solidFill>
                <a:schemeClr val="dk1"/>
              </a:solidFill>
            </a:endParaRPr>
          </a:p>
          <a:p>
            <a:pPr indent="0" lvl="6" marL="2743200" rtl="0" algn="l">
              <a:spcBef>
                <a:spcPts val="0"/>
              </a:spcBef>
              <a:spcAft>
                <a:spcPts val="0"/>
              </a:spcAft>
              <a:buNone/>
            </a:pPr>
            <a:r>
              <a:t/>
            </a:r>
            <a:endParaRPr sz="1800">
              <a:solidFill>
                <a:schemeClr val="dk1"/>
              </a:solidFill>
            </a:endParaRPr>
          </a:p>
          <a:p>
            <a:pPr indent="0" lvl="7" marL="3200400" rtl="0" algn="l">
              <a:spcBef>
                <a:spcPts val="0"/>
              </a:spcBef>
              <a:spcAft>
                <a:spcPts val="0"/>
              </a:spcAft>
              <a:buNone/>
            </a:pPr>
            <a:r>
              <a:t/>
            </a:r>
            <a:endParaRPr sz="1800">
              <a:solidFill>
                <a:schemeClr val="dk1"/>
              </a:solidFill>
            </a:endParaRPr>
          </a:p>
          <a:p>
            <a:pPr indent="0" lvl="8" marL="3657600" rtl="0" algn="l">
              <a:spcBef>
                <a:spcPts val="0"/>
              </a:spcBef>
              <a:spcAft>
                <a:spcPts val="0"/>
              </a:spcAft>
              <a:buNone/>
            </a:pPr>
            <a:r>
              <a:t/>
            </a:r>
            <a:endParaRPr sz="1800">
              <a:solidFill>
                <a:schemeClr val="dk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_WITH_CAPTION_TEXT" type="picTx">
  <p:cSld name="PICTURE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1400"/>
              <a:buFont typeface="Georgia"/>
              <a:buNone/>
              <a:defRPr b="1" i="0" sz="20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4" name="Google Shape;64;p10"/>
          <p:cNvSpPr/>
          <p:nvPr>
            <p:ph idx="2" type="pic"/>
          </p:nvPr>
        </p:nvSpPr>
        <p:spPr>
          <a:xfrm>
            <a:off x="1792288" y="612775"/>
            <a:ext cx="5486400" cy="4114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888888"/>
              </a:buClr>
              <a:buSzPts val="1400"/>
              <a:buFont typeface="Arial"/>
              <a:buNone/>
              <a:defRPr b="0" i="0" sz="3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65" name="Google Shape;65;p10"/>
          <p:cNvSpPr txBox="1"/>
          <p:nvPr>
            <p:ph idx="1" type="body"/>
          </p:nvPr>
        </p:nvSpPr>
        <p:spPr>
          <a:xfrm>
            <a:off x="1792288" y="5367338"/>
            <a:ext cx="5486400" cy="804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64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9pPr>
          </a:lstStyle>
          <a:p/>
        </p:txBody>
      </p:sp>
      <p:sp>
        <p:nvSpPr>
          <p:cNvPr id="66" name="Google Shape;66;p10"/>
          <p:cNvSpPr txBox="1"/>
          <p:nvPr>
            <p:ph idx="10" type="dt"/>
          </p:nvPr>
        </p:nvSpPr>
        <p:spPr>
          <a:xfrm>
            <a:off x="444815" y="6345717"/>
            <a:ext cx="969900" cy="365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67" name="Google Shape;67;p10"/>
          <p:cNvSpPr txBox="1"/>
          <p:nvPr>
            <p:ph idx="11" type="ftr"/>
          </p:nvPr>
        </p:nvSpPr>
        <p:spPr>
          <a:xfrm>
            <a:off x="1666103" y="6345717"/>
            <a:ext cx="2094900" cy="365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68" name="Google Shape;68;p10"/>
          <p:cNvSpPr txBox="1"/>
          <p:nvPr>
            <p:ph idx="12" type="sldNum"/>
          </p:nvPr>
        </p:nvSpPr>
        <p:spPr>
          <a:xfrm>
            <a:off x="3981022" y="6345717"/>
            <a:ext cx="802200" cy="3651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None/>
            </a:pPr>
            <a:r>
              <a:t/>
            </a:r>
            <a:endParaRPr/>
          </a:p>
          <a:p>
            <a:pPr indent="0" lvl="1" marL="457200" rtl="0" algn="l">
              <a:spcBef>
                <a:spcPts val="0"/>
              </a:spcBef>
              <a:spcAft>
                <a:spcPts val="0"/>
              </a:spcAft>
              <a:buNone/>
            </a:pPr>
            <a:r>
              <a:t/>
            </a:r>
            <a:endParaRPr sz="1800">
              <a:solidFill>
                <a:schemeClr val="dk1"/>
              </a:solidFill>
            </a:endParaRPr>
          </a:p>
          <a:p>
            <a:pPr indent="0" lvl="2" marL="914400" rtl="0" algn="l">
              <a:spcBef>
                <a:spcPts val="0"/>
              </a:spcBef>
              <a:spcAft>
                <a:spcPts val="0"/>
              </a:spcAft>
              <a:buNone/>
            </a:pPr>
            <a:r>
              <a:t/>
            </a:r>
            <a:endParaRPr sz="1800">
              <a:solidFill>
                <a:schemeClr val="dk1"/>
              </a:solidFill>
            </a:endParaRPr>
          </a:p>
          <a:p>
            <a:pPr indent="0" lvl="3" marL="1371600" rtl="0" algn="l">
              <a:spcBef>
                <a:spcPts val="0"/>
              </a:spcBef>
              <a:spcAft>
                <a:spcPts val="0"/>
              </a:spcAft>
              <a:buNone/>
            </a:pPr>
            <a:r>
              <a:t/>
            </a:r>
            <a:endParaRPr sz="1800">
              <a:solidFill>
                <a:schemeClr val="dk1"/>
              </a:solidFill>
            </a:endParaRPr>
          </a:p>
          <a:p>
            <a:pPr indent="0" lvl="4" marL="1828800" rtl="0" algn="l">
              <a:spcBef>
                <a:spcPts val="0"/>
              </a:spcBef>
              <a:spcAft>
                <a:spcPts val="0"/>
              </a:spcAft>
              <a:buNone/>
            </a:pPr>
            <a:r>
              <a:t/>
            </a:r>
            <a:endParaRPr sz="1800">
              <a:solidFill>
                <a:schemeClr val="dk1"/>
              </a:solidFill>
            </a:endParaRPr>
          </a:p>
          <a:p>
            <a:pPr indent="0" lvl="5" marL="2286000" rtl="0" algn="l">
              <a:spcBef>
                <a:spcPts val="0"/>
              </a:spcBef>
              <a:spcAft>
                <a:spcPts val="0"/>
              </a:spcAft>
              <a:buNone/>
            </a:pPr>
            <a:r>
              <a:t/>
            </a:r>
            <a:endParaRPr sz="1800">
              <a:solidFill>
                <a:schemeClr val="dk1"/>
              </a:solidFill>
            </a:endParaRPr>
          </a:p>
          <a:p>
            <a:pPr indent="0" lvl="6" marL="2743200" rtl="0" algn="l">
              <a:spcBef>
                <a:spcPts val="0"/>
              </a:spcBef>
              <a:spcAft>
                <a:spcPts val="0"/>
              </a:spcAft>
              <a:buNone/>
            </a:pPr>
            <a:r>
              <a:t/>
            </a:r>
            <a:endParaRPr sz="1800">
              <a:solidFill>
                <a:schemeClr val="dk1"/>
              </a:solidFill>
            </a:endParaRPr>
          </a:p>
          <a:p>
            <a:pPr indent="0" lvl="7" marL="3200400" rtl="0" algn="l">
              <a:spcBef>
                <a:spcPts val="0"/>
              </a:spcBef>
              <a:spcAft>
                <a:spcPts val="0"/>
              </a:spcAft>
              <a:buNone/>
            </a:pPr>
            <a:r>
              <a:t/>
            </a:r>
            <a:endParaRPr sz="1800">
              <a:solidFill>
                <a:schemeClr val="dk1"/>
              </a:solidFill>
            </a:endParaRPr>
          </a:p>
          <a:p>
            <a:pPr indent="0" lvl="8" marL="3657600" rtl="0" algn="l">
              <a:spcBef>
                <a:spcPts val="0"/>
              </a:spcBef>
              <a:spcAft>
                <a:spcPts val="0"/>
              </a:spcAft>
              <a:buNone/>
            </a:pPr>
            <a:r>
              <a:t/>
            </a:r>
            <a:endParaRPr sz="1800">
              <a:solidFill>
                <a:schemeClr val="dk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6869373" y="6237490"/>
            <a:ext cx="2016601" cy="515239"/>
          </a:xfrm>
          <a:prstGeom prst="rect">
            <a:avLst/>
          </a:prstGeom>
          <a:noFill/>
          <a:ln>
            <a:noFill/>
          </a:ln>
        </p:spPr>
      </p:pic>
      <p:sp>
        <p:nvSpPr>
          <p:cNvPr id="7" name="Google Shape;7;p1"/>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1400"/>
              <a:buFont typeface="Georgia"/>
              <a:buNone/>
              <a:defRPr b="0" i="0" sz="44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44815" y="6345717"/>
            <a:ext cx="969900" cy="365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1666103" y="6345717"/>
            <a:ext cx="2094900" cy="365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3981022" y="6345717"/>
            <a:ext cx="802200" cy="3651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None/>
            </a:pPr>
            <a:r>
              <a:t/>
            </a:r>
            <a:endParaRPr/>
          </a:p>
          <a:p>
            <a:pPr indent="0" lvl="1" marL="457200" rtl="0" algn="l">
              <a:spcBef>
                <a:spcPts val="0"/>
              </a:spcBef>
              <a:spcAft>
                <a:spcPts val="0"/>
              </a:spcAft>
              <a:buNone/>
            </a:pPr>
            <a:r>
              <a:t/>
            </a:r>
            <a:endParaRPr sz="1800">
              <a:solidFill>
                <a:schemeClr val="dk1"/>
              </a:solidFill>
            </a:endParaRPr>
          </a:p>
          <a:p>
            <a:pPr indent="0" lvl="2" marL="914400" rtl="0" algn="l">
              <a:spcBef>
                <a:spcPts val="0"/>
              </a:spcBef>
              <a:spcAft>
                <a:spcPts val="0"/>
              </a:spcAft>
              <a:buNone/>
            </a:pPr>
            <a:r>
              <a:t/>
            </a:r>
            <a:endParaRPr sz="1800">
              <a:solidFill>
                <a:schemeClr val="dk1"/>
              </a:solidFill>
            </a:endParaRPr>
          </a:p>
          <a:p>
            <a:pPr indent="0" lvl="3" marL="1371600" rtl="0" algn="l">
              <a:spcBef>
                <a:spcPts val="0"/>
              </a:spcBef>
              <a:spcAft>
                <a:spcPts val="0"/>
              </a:spcAft>
              <a:buNone/>
            </a:pPr>
            <a:r>
              <a:t/>
            </a:r>
            <a:endParaRPr sz="1800">
              <a:solidFill>
                <a:schemeClr val="dk1"/>
              </a:solidFill>
            </a:endParaRPr>
          </a:p>
          <a:p>
            <a:pPr indent="0" lvl="4" marL="1828800" rtl="0" algn="l">
              <a:spcBef>
                <a:spcPts val="0"/>
              </a:spcBef>
              <a:spcAft>
                <a:spcPts val="0"/>
              </a:spcAft>
              <a:buNone/>
            </a:pPr>
            <a:r>
              <a:t/>
            </a:r>
            <a:endParaRPr sz="1800">
              <a:solidFill>
                <a:schemeClr val="dk1"/>
              </a:solidFill>
            </a:endParaRPr>
          </a:p>
          <a:p>
            <a:pPr indent="0" lvl="5" marL="2286000" rtl="0" algn="l">
              <a:spcBef>
                <a:spcPts val="0"/>
              </a:spcBef>
              <a:spcAft>
                <a:spcPts val="0"/>
              </a:spcAft>
              <a:buNone/>
            </a:pPr>
            <a:r>
              <a:t/>
            </a:r>
            <a:endParaRPr sz="1800">
              <a:solidFill>
                <a:schemeClr val="dk1"/>
              </a:solidFill>
            </a:endParaRPr>
          </a:p>
          <a:p>
            <a:pPr indent="0" lvl="6" marL="2743200" rtl="0" algn="l">
              <a:spcBef>
                <a:spcPts val="0"/>
              </a:spcBef>
              <a:spcAft>
                <a:spcPts val="0"/>
              </a:spcAft>
              <a:buNone/>
            </a:pPr>
            <a:r>
              <a:t/>
            </a:r>
            <a:endParaRPr sz="1800">
              <a:solidFill>
                <a:schemeClr val="dk1"/>
              </a:solidFill>
            </a:endParaRPr>
          </a:p>
          <a:p>
            <a:pPr indent="0" lvl="7" marL="3200400" rtl="0" algn="l">
              <a:spcBef>
                <a:spcPts val="0"/>
              </a:spcBef>
              <a:spcAft>
                <a:spcPts val="0"/>
              </a:spcAft>
              <a:buNone/>
            </a:pPr>
            <a:r>
              <a:t/>
            </a:r>
            <a:endParaRPr sz="1800">
              <a:solidFill>
                <a:schemeClr val="dk1"/>
              </a:solidFill>
            </a:endParaRPr>
          </a:p>
          <a:p>
            <a:pPr indent="0" lvl="8" marL="3657600" rtl="0" algn="l">
              <a:spcBef>
                <a:spcPts val="0"/>
              </a:spcBef>
              <a:spcAft>
                <a:spcPts val="0"/>
              </a:spcAft>
              <a:buNone/>
            </a:pPr>
            <a:r>
              <a:t/>
            </a:r>
            <a:endParaRPr sz="1800">
              <a:solidFill>
                <a:schemeClr val="dk1"/>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465573"/>
        </a:solidFill>
      </p:bgPr>
    </p:bg>
    <p:spTree>
      <p:nvGrpSpPr>
        <p:cNvPr id="81" name="Shape 81"/>
        <p:cNvGrpSpPr/>
        <p:nvPr/>
      </p:nvGrpSpPr>
      <p:grpSpPr>
        <a:xfrm>
          <a:off x="0" y="0"/>
          <a:ext cx="0" cy="0"/>
          <a:chOff x="0" y="0"/>
          <a:chExt cx="0" cy="0"/>
        </a:xfrm>
      </p:grpSpPr>
      <p:sp>
        <p:nvSpPr>
          <p:cNvPr id="82" name="Google Shape;82;p13"/>
          <p:cNvSpPr/>
          <p:nvPr/>
        </p:nvSpPr>
        <p:spPr>
          <a:xfrm>
            <a:off x="0" y="0"/>
            <a:ext cx="9144000" cy="6857984"/>
          </a:xfrm>
          <a:custGeom>
            <a:rect b="b" l="l" r="r" t="t"/>
            <a:pathLst>
              <a:path extrusionOk="0" h="160734" w="285750">
                <a:moveTo>
                  <a:pt x="17190" y="8595"/>
                </a:moveTo>
                <a:lnTo>
                  <a:pt x="17190" y="16799"/>
                </a:lnTo>
                <a:lnTo>
                  <a:pt x="8762" y="16799"/>
                </a:lnTo>
                <a:lnTo>
                  <a:pt x="8762" y="8595"/>
                </a:lnTo>
                <a:close/>
                <a:moveTo>
                  <a:pt x="25840" y="8595"/>
                </a:moveTo>
                <a:lnTo>
                  <a:pt x="25840" y="16799"/>
                </a:lnTo>
                <a:lnTo>
                  <a:pt x="17413" y="16799"/>
                </a:lnTo>
                <a:lnTo>
                  <a:pt x="17413" y="8595"/>
                </a:lnTo>
                <a:close/>
                <a:moveTo>
                  <a:pt x="34547" y="8595"/>
                </a:moveTo>
                <a:lnTo>
                  <a:pt x="34547" y="16799"/>
                </a:lnTo>
                <a:lnTo>
                  <a:pt x="26064" y="16799"/>
                </a:lnTo>
                <a:lnTo>
                  <a:pt x="26064" y="8595"/>
                </a:lnTo>
                <a:close/>
                <a:moveTo>
                  <a:pt x="43197" y="8595"/>
                </a:moveTo>
                <a:lnTo>
                  <a:pt x="43197" y="16799"/>
                </a:lnTo>
                <a:lnTo>
                  <a:pt x="34770" y="16799"/>
                </a:lnTo>
                <a:lnTo>
                  <a:pt x="34770" y="8595"/>
                </a:lnTo>
                <a:close/>
                <a:moveTo>
                  <a:pt x="51848" y="8595"/>
                </a:moveTo>
                <a:lnTo>
                  <a:pt x="51848" y="16799"/>
                </a:lnTo>
                <a:lnTo>
                  <a:pt x="43421" y="16799"/>
                </a:lnTo>
                <a:lnTo>
                  <a:pt x="43421" y="8595"/>
                </a:lnTo>
                <a:close/>
                <a:moveTo>
                  <a:pt x="60499" y="8595"/>
                </a:moveTo>
                <a:lnTo>
                  <a:pt x="60499" y="16799"/>
                </a:lnTo>
                <a:lnTo>
                  <a:pt x="52071" y="16799"/>
                </a:lnTo>
                <a:lnTo>
                  <a:pt x="52071" y="8595"/>
                </a:lnTo>
                <a:close/>
                <a:moveTo>
                  <a:pt x="69149" y="8595"/>
                </a:moveTo>
                <a:lnTo>
                  <a:pt x="69149" y="16799"/>
                </a:lnTo>
                <a:lnTo>
                  <a:pt x="60722" y="16799"/>
                </a:lnTo>
                <a:lnTo>
                  <a:pt x="60722" y="8595"/>
                </a:lnTo>
                <a:close/>
                <a:moveTo>
                  <a:pt x="77800" y="8595"/>
                </a:moveTo>
                <a:lnTo>
                  <a:pt x="77800" y="16799"/>
                </a:lnTo>
                <a:lnTo>
                  <a:pt x="69373" y="16799"/>
                </a:lnTo>
                <a:lnTo>
                  <a:pt x="69373" y="8595"/>
                </a:lnTo>
                <a:close/>
                <a:moveTo>
                  <a:pt x="86506" y="8595"/>
                </a:moveTo>
                <a:lnTo>
                  <a:pt x="86506" y="16799"/>
                </a:lnTo>
                <a:lnTo>
                  <a:pt x="78023" y="16799"/>
                </a:lnTo>
                <a:lnTo>
                  <a:pt x="78023" y="8595"/>
                </a:lnTo>
                <a:close/>
                <a:moveTo>
                  <a:pt x="95157" y="8595"/>
                </a:moveTo>
                <a:lnTo>
                  <a:pt x="95157" y="16799"/>
                </a:lnTo>
                <a:lnTo>
                  <a:pt x="86730" y="16799"/>
                </a:lnTo>
                <a:lnTo>
                  <a:pt x="86730" y="8595"/>
                </a:lnTo>
                <a:close/>
                <a:moveTo>
                  <a:pt x="103808" y="8595"/>
                </a:moveTo>
                <a:lnTo>
                  <a:pt x="103808" y="16799"/>
                </a:lnTo>
                <a:lnTo>
                  <a:pt x="95380" y="16799"/>
                </a:lnTo>
                <a:lnTo>
                  <a:pt x="95380" y="8595"/>
                </a:lnTo>
                <a:close/>
                <a:moveTo>
                  <a:pt x="112458" y="8595"/>
                </a:moveTo>
                <a:lnTo>
                  <a:pt x="112458" y="16799"/>
                </a:lnTo>
                <a:lnTo>
                  <a:pt x="104031" y="16799"/>
                </a:lnTo>
                <a:lnTo>
                  <a:pt x="104031" y="8595"/>
                </a:lnTo>
                <a:close/>
                <a:moveTo>
                  <a:pt x="121109" y="8595"/>
                </a:moveTo>
                <a:lnTo>
                  <a:pt x="121109" y="16799"/>
                </a:lnTo>
                <a:lnTo>
                  <a:pt x="112681" y="16799"/>
                </a:lnTo>
                <a:lnTo>
                  <a:pt x="112681" y="8595"/>
                </a:lnTo>
                <a:close/>
                <a:moveTo>
                  <a:pt x="129760" y="8595"/>
                </a:moveTo>
                <a:lnTo>
                  <a:pt x="129760" y="16799"/>
                </a:lnTo>
                <a:lnTo>
                  <a:pt x="121332" y="16799"/>
                </a:lnTo>
                <a:lnTo>
                  <a:pt x="121332" y="8595"/>
                </a:lnTo>
                <a:close/>
                <a:moveTo>
                  <a:pt x="138410" y="8595"/>
                </a:moveTo>
                <a:lnTo>
                  <a:pt x="138410" y="16799"/>
                </a:lnTo>
                <a:lnTo>
                  <a:pt x="129983" y="16799"/>
                </a:lnTo>
                <a:lnTo>
                  <a:pt x="129983" y="8595"/>
                </a:lnTo>
                <a:close/>
                <a:moveTo>
                  <a:pt x="147117" y="8595"/>
                </a:moveTo>
                <a:lnTo>
                  <a:pt x="147117" y="16799"/>
                </a:lnTo>
                <a:lnTo>
                  <a:pt x="138633" y="16799"/>
                </a:lnTo>
                <a:lnTo>
                  <a:pt x="138633" y="8595"/>
                </a:lnTo>
                <a:close/>
                <a:moveTo>
                  <a:pt x="155767" y="8595"/>
                </a:moveTo>
                <a:lnTo>
                  <a:pt x="155767" y="16799"/>
                </a:lnTo>
                <a:lnTo>
                  <a:pt x="147340" y="16799"/>
                </a:lnTo>
                <a:lnTo>
                  <a:pt x="147340" y="8595"/>
                </a:lnTo>
                <a:close/>
                <a:moveTo>
                  <a:pt x="164418" y="8595"/>
                </a:moveTo>
                <a:lnTo>
                  <a:pt x="164418" y="16799"/>
                </a:lnTo>
                <a:lnTo>
                  <a:pt x="155990" y="16799"/>
                </a:lnTo>
                <a:lnTo>
                  <a:pt x="155990" y="8595"/>
                </a:lnTo>
                <a:close/>
                <a:moveTo>
                  <a:pt x="173069" y="8595"/>
                </a:moveTo>
                <a:lnTo>
                  <a:pt x="173069" y="16799"/>
                </a:lnTo>
                <a:lnTo>
                  <a:pt x="164641" y="16799"/>
                </a:lnTo>
                <a:lnTo>
                  <a:pt x="164641" y="8595"/>
                </a:lnTo>
                <a:close/>
                <a:moveTo>
                  <a:pt x="181719" y="8595"/>
                </a:moveTo>
                <a:lnTo>
                  <a:pt x="181719" y="16799"/>
                </a:lnTo>
                <a:lnTo>
                  <a:pt x="173292" y="16799"/>
                </a:lnTo>
                <a:lnTo>
                  <a:pt x="173292" y="8595"/>
                </a:lnTo>
                <a:close/>
                <a:moveTo>
                  <a:pt x="190370" y="8595"/>
                </a:moveTo>
                <a:lnTo>
                  <a:pt x="190370" y="16799"/>
                </a:lnTo>
                <a:lnTo>
                  <a:pt x="181942" y="16799"/>
                </a:lnTo>
                <a:lnTo>
                  <a:pt x="181942" y="8595"/>
                </a:lnTo>
                <a:close/>
                <a:moveTo>
                  <a:pt x="199020" y="8595"/>
                </a:moveTo>
                <a:lnTo>
                  <a:pt x="199020" y="16799"/>
                </a:lnTo>
                <a:lnTo>
                  <a:pt x="190593" y="16799"/>
                </a:lnTo>
                <a:lnTo>
                  <a:pt x="190593" y="8595"/>
                </a:lnTo>
                <a:close/>
                <a:moveTo>
                  <a:pt x="207727" y="8595"/>
                </a:moveTo>
                <a:lnTo>
                  <a:pt x="207727" y="16799"/>
                </a:lnTo>
                <a:lnTo>
                  <a:pt x="199244" y="16799"/>
                </a:lnTo>
                <a:lnTo>
                  <a:pt x="199244" y="8595"/>
                </a:lnTo>
                <a:close/>
                <a:moveTo>
                  <a:pt x="216377" y="8595"/>
                </a:moveTo>
                <a:lnTo>
                  <a:pt x="216377" y="16799"/>
                </a:lnTo>
                <a:lnTo>
                  <a:pt x="207950" y="16799"/>
                </a:lnTo>
                <a:lnTo>
                  <a:pt x="207950" y="8595"/>
                </a:lnTo>
                <a:close/>
                <a:moveTo>
                  <a:pt x="225028" y="8595"/>
                </a:moveTo>
                <a:lnTo>
                  <a:pt x="225028" y="16799"/>
                </a:lnTo>
                <a:lnTo>
                  <a:pt x="216601" y="16799"/>
                </a:lnTo>
                <a:lnTo>
                  <a:pt x="216601" y="8595"/>
                </a:lnTo>
                <a:close/>
                <a:moveTo>
                  <a:pt x="233679" y="8595"/>
                </a:moveTo>
                <a:lnTo>
                  <a:pt x="233679" y="16799"/>
                </a:lnTo>
                <a:lnTo>
                  <a:pt x="225251" y="16799"/>
                </a:lnTo>
                <a:lnTo>
                  <a:pt x="225251" y="8595"/>
                </a:lnTo>
                <a:close/>
                <a:moveTo>
                  <a:pt x="242329" y="8595"/>
                </a:moveTo>
                <a:lnTo>
                  <a:pt x="242329" y="16799"/>
                </a:lnTo>
                <a:lnTo>
                  <a:pt x="233902" y="16799"/>
                </a:lnTo>
                <a:lnTo>
                  <a:pt x="233902" y="8595"/>
                </a:lnTo>
                <a:close/>
                <a:moveTo>
                  <a:pt x="250980" y="8595"/>
                </a:moveTo>
                <a:lnTo>
                  <a:pt x="250980" y="16799"/>
                </a:lnTo>
                <a:lnTo>
                  <a:pt x="242553" y="16799"/>
                </a:lnTo>
                <a:lnTo>
                  <a:pt x="242553" y="8595"/>
                </a:lnTo>
                <a:close/>
                <a:moveTo>
                  <a:pt x="259686" y="8595"/>
                </a:moveTo>
                <a:lnTo>
                  <a:pt x="259686" y="16799"/>
                </a:lnTo>
                <a:lnTo>
                  <a:pt x="251203" y="16799"/>
                </a:lnTo>
                <a:lnTo>
                  <a:pt x="251203" y="8595"/>
                </a:lnTo>
                <a:close/>
                <a:moveTo>
                  <a:pt x="268337" y="8595"/>
                </a:moveTo>
                <a:lnTo>
                  <a:pt x="268337" y="16799"/>
                </a:lnTo>
                <a:lnTo>
                  <a:pt x="259910" y="16799"/>
                </a:lnTo>
                <a:lnTo>
                  <a:pt x="259910" y="8595"/>
                </a:lnTo>
                <a:close/>
                <a:moveTo>
                  <a:pt x="276988" y="8595"/>
                </a:moveTo>
                <a:lnTo>
                  <a:pt x="276988" y="16799"/>
                </a:lnTo>
                <a:lnTo>
                  <a:pt x="268560" y="16799"/>
                </a:lnTo>
                <a:lnTo>
                  <a:pt x="268560" y="8595"/>
                </a:lnTo>
                <a:close/>
                <a:moveTo>
                  <a:pt x="17190" y="17022"/>
                </a:moveTo>
                <a:lnTo>
                  <a:pt x="17190" y="25282"/>
                </a:lnTo>
                <a:lnTo>
                  <a:pt x="8762" y="25282"/>
                </a:lnTo>
                <a:lnTo>
                  <a:pt x="8762" y="17022"/>
                </a:lnTo>
                <a:close/>
                <a:moveTo>
                  <a:pt x="25840" y="17022"/>
                </a:moveTo>
                <a:lnTo>
                  <a:pt x="25840" y="25282"/>
                </a:lnTo>
                <a:lnTo>
                  <a:pt x="17413" y="25282"/>
                </a:lnTo>
                <a:lnTo>
                  <a:pt x="17413" y="17022"/>
                </a:lnTo>
                <a:close/>
                <a:moveTo>
                  <a:pt x="34547" y="17022"/>
                </a:moveTo>
                <a:lnTo>
                  <a:pt x="34547" y="25282"/>
                </a:lnTo>
                <a:lnTo>
                  <a:pt x="26064" y="25282"/>
                </a:lnTo>
                <a:lnTo>
                  <a:pt x="26064" y="17022"/>
                </a:lnTo>
                <a:close/>
                <a:moveTo>
                  <a:pt x="43197" y="17022"/>
                </a:moveTo>
                <a:lnTo>
                  <a:pt x="43197" y="25282"/>
                </a:lnTo>
                <a:lnTo>
                  <a:pt x="34770" y="25282"/>
                </a:lnTo>
                <a:lnTo>
                  <a:pt x="34770" y="17022"/>
                </a:lnTo>
                <a:close/>
                <a:moveTo>
                  <a:pt x="51848" y="17022"/>
                </a:moveTo>
                <a:lnTo>
                  <a:pt x="51848" y="25282"/>
                </a:lnTo>
                <a:lnTo>
                  <a:pt x="43421" y="25282"/>
                </a:lnTo>
                <a:lnTo>
                  <a:pt x="43421" y="17022"/>
                </a:lnTo>
                <a:close/>
                <a:moveTo>
                  <a:pt x="60499" y="17022"/>
                </a:moveTo>
                <a:lnTo>
                  <a:pt x="60499" y="25282"/>
                </a:lnTo>
                <a:lnTo>
                  <a:pt x="52071" y="25282"/>
                </a:lnTo>
                <a:lnTo>
                  <a:pt x="52071" y="17022"/>
                </a:lnTo>
                <a:close/>
                <a:moveTo>
                  <a:pt x="69149" y="17022"/>
                </a:moveTo>
                <a:lnTo>
                  <a:pt x="69149" y="25282"/>
                </a:lnTo>
                <a:lnTo>
                  <a:pt x="60722" y="25282"/>
                </a:lnTo>
                <a:lnTo>
                  <a:pt x="60722" y="17022"/>
                </a:lnTo>
                <a:close/>
                <a:moveTo>
                  <a:pt x="77800" y="17022"/>
                </a:moveTo>
                <a:lnTo>
                  <a:pt x="77800" y="25282"/>
                </a:lnTo>
                <a:lnTo>
                  <a:pt x="69373" y="25282"/>
                </a:lnTo>
                <a:lnTo>
                  <a:pt x="69373" y="17022"/>
                </a:lnTo>
                <a:close/>
                <a:moveTo>
                  <a:pt x="86506" y="17022"/>
                </a:moveTo>
                <a:lnTo>
                  <a:pt x="86506" y="25282"/>
                </a:lnTo>
                <a:lnTo>
                  <a:pt x="78023" y="25282"/>
                </a:lnTo>
                <a:lnTo>
                  <a:pt x="78023" y="17022"/>
                </a:lnTo>
                <a:close/>
                <a:moveTo>
                  <a:pt x="95157" y="17022"/>
                </a:moveTo>
                <a:lnTo>
                  <a:pt x="95157" y="25282"/>
                </a:lnTo>
                <a:lnTo>
                  <a:pt x="86730" y="25282"/>
                </a:lnTo>
                <a:lnTo>
                  <a:pt x="86730" y="17022"/>
                </a:lnTo>
                <a:close/>
                <a:moveTo>
                  <a:pt x="103808" y="17022"/>
                </a:moveTo>
                <a:lnTo>
                  <a:pt x="103808" y="25282"/>
                </a:lnTo>
                <a:lnTo>
                  <a:pt x="95380" y="25282"/>
                </a:lnTo>
                <a:lnTo>
                  <a:pt x="95380" y="17022"/>
                </a:lnTo>
                <a:close/>
                <a:moveTo>
                  <a:pt x="112458" y="17022"/>
                </a:moveTo>
                <a:lnTo>
                  <a:pt x="112458" y="25282"/>
                </a:lnTo>
                <a:lnTo>
                  <a:pt x="104031" y="25282"/>
                </a:lnTo>
                <a:lnTo>
                  <a:pt x="104031" y="17022"/>
                </a:lnTo>
                <a:close/>
                <a:moveTo>
                  <a:pt x="121109" y="17022"/>
                </a:moveTo>
                <a:lnTo>
                  <a:pt x="121109" y="25282"/>
                </a:lnTo>
                <a:lnTo>
                  <a:pt x="112681" y="25282"/>
                </a:lnTo>
                <a:lnTo>
                  <a:pt x="112681" y="17022"/>
                </a:lnTo>
                <a:close/>
                <a:moveTo>
                  <a:pt x="129760" y="17022"/>
                </a:moveTo>
                <a:lnTo>
                  <a:pt x="129760" y="25282"/>
                </a:lnTo>
                <a:lnTo>
                  <a:pt x="121332" y="25282"/>
                </a:lnTo>
                <a:lnTo>
                  <a:pt x="121332" y="17022"/>
                </a:lnTo>
                <a:close/>
                <a:moveTo>
                  <a:pt x="138410" y="17022"/>
                </a:moveTo>
                <a:lnTo>
                  <a:pt x="138410" y="25282"/>
                </a:lnTo>
                <a:lnTo>
                  <a:pt x="129983" y="25282"/>
                </a:lnTo>
                <a:lnTo>
                  <a:pt x="129983" y="17022"/>
                </a:lnTo>
                <a:close/>
                <a:moveTo>
                  <a:pt x="147117" y="17022"/>
                </a:moveTo>
                <a:lnTo>
                  <a:pt x="147117" y="25282"/>
                </a:lnTo>
                <a:lnTo>
                  <a:pt x="138633" y="25282"/>
                </a:lnTo>
                <a:lnTo>
                  <a:pt x="138633" y="17022"/>
                </a:lnTo>
                <a:close/>
                <a:moveTo>
                  <a:pt x="155767" y="17022"/>
                </a:moveTo>
                <a:lnTo>
                  <a:pt x="155767" y="25282"/>
                </a:lnTo>
                <a:lnTo>
                  <a:pt x="147340" y="25282"/>
                </a:lnTo>
                <a:lnTo>
                  <a:pt x="147340" y="17022"/>
                </a:lnTo>
                <a:close/>
                <a:moveTo>
                  <a:pt x="164418" y="17022"/>
                </a:moveTo>
                <a:lnTo>
                  <a:pt x="164418" y="25282"/>
                </a:lnTo>
                <a:lnTo>
                  <a:pt x="155990" y="25282"/>
                </a:lnTo>
                <a:lnTo>
                  <a:pt x="155990" y="17022"/>
                </a:lnTo>
                <a:close/>
                <a:moveTo>
                  <a:pt x="173069" y="17022"/>
                </a:moveTo>
                <a:lnTo>
                  <a:pt x="173069" y="25282"/>
                </a:lnTo>
                <a:lnTo>
                  <a:pt x="164641" y="25282"/>
                </a:lnTo>
                <a:lnTo>
                  <a:pt x="164641" y="17022"/>
                </a:lnTo>
                <a:close/>
                <a:moveTo>
                  <a:pt x="181719" y="17022"/>
                </a:moveTo>
                <a:lnTo>
                  <a:pt x="181719" y="25282"/>
                </a:lnTo>
                <a:lnTo>
                  <a:pt x="173292" y="25282"/>
                </a:lnTo>
                <a:lnTo>
                  <a:pt x="173292" y="17022"/>
                </a:lnTo>
                <a:close/>
                <a:moveTo>
                  <a:pt x="190370" y="17022"/>
                </a:moveTo>
                <a:lnTo>
                  <a:pt x="190370" y="25282"/>
                </a:lnTo>
                <a:lnTo>
                  <a:pt x="181942" y="25282"/>
                </a:lnTo>
                <a:lnTo>
                  <a:pt x="181942" y="17022"/>
                </a:lnTo>
                <a:close/>
                <a:moveTo>
                  <a:pt x="199020" y="17022"/>
                </a:moveTo>
                <a:lnTo>
                  <a:pt x="199020" y="25282"/>
                </a:lnTo>
                <a:lnTo>
                  <a:pt x="190593" y="25282"/>
                </a:lnTo>
                <a:lnTo>
                  <a:pt x="190593" y="17022"/>
                </a:lnTo>
                <a:close/>
                <a:moveTo>
                  <a:pt x="207727" y="17022"/>
                </a:moveTo>
                <a:lnTo>
                  <a:pt x="207727" y="25282"/>
                </a:lnTo>
                <a:lnTo>
                  <a:pt x="199244" y="25282"/>
                </a:lnTo>
                <a:lnTo>
                  <a:pt x="199244" y="17022"/>
                </a:lnTo>
                <a:close/>
                <a:moveTo>
                  <a:pt x="216377" y="17022"/>
                </a:moveTo>
                <a:lnTo>
                  <a:pt x="216377" y="25282"/>
                </a:lnTo>
                <a:lnTo>
                  <a:pt x="207950" y="25282"/>
                </a:lnTo>
                <a:lnTo>
                  <a:pt x="207950" y="17022"/>
                </a:lnTo>
                <a:close/>
                <a:moveTo>
                  <a:pt x="225028" y="17022"/>
                </a:moveTo>
                <a:lnTo>
                  <a:pt x="225028" y="25282"/>
                </a:lnTo>
                <a:lnTo>
                  <a:pt x="216601" y="25282"/>
                </a:lnTo>
                <a:lnTo>
                  <a:pt x="216601" y="17022"/>
                </a:lnTo>
                <a:close/>
                <a:moveTo>
                  <a:pt x="233679" y="17022"/>
                </a:moveTo>
                <a:lnTo>
                  <a:pt x="233679" y="25282"/>
                </a:lnTo>
                <a:lnTo>
                  <a:pt x="225251" y="25282"/>
                </a:lnTo>
                <a:lnTo>
                  <a:pt x="225251" y="17022"/>
                </a:lnTo>
                <a:close/>
                <a:moveTo>
                  <a:pt x="242329" y="17022"/>
                </a:moveTo>
                <a:lnTo>
                  <a:pt x="242329" y="25282"/>
                </a:lnTo>
                <a:lnTo>
                  <a:pt x="233902" y="25282"/>
                </a:lnTo>
                <a:lnTo>
                  <a:pt x="233902" y="17022"/>
                </a:lnTo>
                <a:close/>
                <a:moveTo>
                  <a:pt x="250980" y="17022"/>
                </a:moveTo>
                <a:lnTo>
                  <a:pt x="250980" y="25282"/>
                </a:lnTo>
                <a:lnTo>
                  <a:pt x="242553" y="25282"/>
                </a:lnTo>
                <a:lnTo>
                  <a:pt x="242553" y="17022"/>
                </a:lnTo>
                <a:close/>
                <a:moveTo>
                  <a:pt x="259686" y="17022"/>
                </a:moveTo>
                <a:lnTo>
                  <a:pt x="259686" y="25282"/>
                </a:lnTo>
                <a:lnTo>
                  <a:pt x="251203" y="25282"/>
                </a:lnTo>
                <a:lnTo>
                  <a:pt x="251203" y="17022"/>
                </a:lnTo>
                <a:close/>
                <a:moveTo>
                  <a:pt x="268337" y="17022"/>
                </a:moveTo>
                <a:lnTo>
                  <a:pt x="268337" y="25282"/>
                </a:lnTo>
                <a:lnTo>
                  <a:pt x="259910" y="25282"/>
                </a:lnTo>
                <a:lnTo>
                  <a:pt x="259910" y="17022"/>
                </a:lnTo>
                <a:close/>
                <a:moveTo>
                  <a:pt x="276988" y="17022"/>
                </a:moveTo>
                <a:lnTo>
                  <a:pt x="276988" y="25282"/>
                </a:lnTo>
                <a:lnTo>
                  <a:pt x="268560" y="25282"/>
                </a:lnTo>
                <a:lnTo>
                  <a:pt x="268560" y="17022"/>
                </a:lnTo>
                <a:close/>
                <a:moveTo>
                  <a:pt x="17190" y="25505"/>
                </a:moveTo>
                <a:lnTo>
                  <a:pt x="17190" y="33709"/>
                </a:lnTo>
                <a:lnTo>
                  <a:pt x="8762" y="33709"/>
                </a:lnTo>
                <a:lnTo>
                  <a:pt x="8762" y="25505"/>
                </a:lnTo>
                <a:close/>
                <a:moveTo>
                  <a:pt x="25840" y="25505"/>
                </a:moveTo>
                <a:lnTo>
                  <a:pt x="25840" y="33709"/>
                </a:lnTo>
                <a:lnTo>
                  <a:pt x="17413" y="33709"/>
                </a:lnTo>
                <a:lnTo>
                  <a:pt x="17413" y="25505"/>
                </a:lnTo>
                <a:close/>
                <a:moveTo>
                  <a:pt x="34547" y="25505"/>
                </a:moveTo>
                <a:lnTo>
                  <a:pt x="34547" y="33709"/>
                </a:lnTo>
                <a:lnTo>
                  <a:pt x="26064" y="33709"/>
                </a:lnTo>
                <a:lnTo>
                  <a:pt x="26064" y="25505"/>
                </a:lnTo>
                <a:close/>
                <a:moveTo>
                  <a:pt x="43197" y="25505"/>
                </a:moveTo>
                <a:lnTo>
                  <a:pt x="43197" y="33709"/>
                </a:lnTo>
                <a:lnTo>
                  <a:pt x="34770" y="33709"/>
                </a:lnTo>
                <a:lnTo>
                  <a:pt x="34770" y="25505"/>
                </a:lnTo>
                <a:close/>
                <a:moveTo>
                  <a:pt x="51848" y="25505"/>
                </a:moveTo>
                <a:lnTo>
                  <a:pt x="51848" y="33709"/>
                </a:lnTo>
                <a:lnTo>
                  <a:pt x="43421" y="33709"/>
                </a:lnTo>
                <a:lnTo>
                  <a:pt x="43421" y="25505"/>
                </a:lnTo>
                <a:close/>
                <a:moveTo>
                  <a:pt x="60499" y="25505"/>
                </a:moveTo>
                <a:lnTo>
                  <a:pt x="60499" y="33709"/>
                </a:lnTo>
                <a:lnTo>
                  <a:pt x="52071" y="33709"/>
                </a:lnTo>
                <a:lnTo>
                  <a:pt x="52071" y="25505"/>
                </a:lnTo>
                <a:close/>
                <a:moveTo>
                  <a:pt x="69149" y="25505"/>
                </a:moveTo>
                <a:lnTo>
                  <a:pt x="69149" y="33709"/>
                </a:lnTo>
                <a:lnTo>
                  <a:pt x="60722" y="33709"/>
                </a:lnTo>
                <a:lnTo>
                  <a:pt x="60722" y="25505"/>
                </a:lnTo>
                <a:close/>
                <a:moveTo>
                  <a:pt x="77800" y="25505"/>
                </a:moveTo>
                <a:lnTo>
                  <a:pt x="77800" y="33709"/>
                </a:lnTo>
                <a:lnTo>
                  <a:pt x="69373" y="33709"/>
                </a:lnTo>
                <a:lnTo>
                  <a:pt x="69373" y="25505"/>
                </a:lnTo>
                <a:close/>
                <a:moveTo>
                  <a:pt x="86506" y="25505"/>
                </a:moveTo>
                <a:lnTo>
                  <a:pt x="86506" y="33709"/>
                </a:lnTo>
                <a:lnTo>
                  <a:pt x="78023" y="33709"/>
                </a:lnTo>
                <a:lnTo>
                  <a:pt x="78023" y="25505"/>
                </a:lnTo>
                <a:close/>
                <a:moveTo>
                  <a:pt x="95157" y="25505"/>
                </a:moveTo>
                <a:lnTo>
                  <a:pt x="95157" y="33709"/>
                </a:lnTo>
                <a:lnTo>
                  <a:pt x="86730" y="33709"/>
                </a:lnTo>
                <a:lnTo>
                  <a:pt x="86730" y="25505"/>
                </a:lnTo>
                <a:close/>
                <a:moveTo>
                  <a:pt x="103808" y="25505"/>
                </a:moveTo>
                <a:lnTo>
                  <a:pt x="103808" y="33709"/>
                </a:lnTo>
                <a:lnTo>
                  <a:pt x="95380" y="33709"/>
                </a:lnTo>
                <a:lnTo>
                  <a:pt x="95380" y="25505"/>
                </a:lnTo>
                <a:close/>
                <a:moveTo>
                  <a:pt x="112458" y="25505"/>
                </a:moveTo>
                <a:lnTo>
                  <a:pt x="112458" y="33709"/>
                </a:lnTo>
                <a:lnTo>
                  <a:pt x="104031" y="33709"/>
                </a:lnTo>
                <a:lnTo>
                  <a:pt x="104031" y="25505"/>
                </a:lnTo>
                <a:close/>
                <a:moveTo>
                  <a:pt x="121109" y="25505"/>
                </a:moveTo>
                <a:lnTo>
                  <a:pt x="121109" y="33709"/>
                </a:lnTo>
                <a:lnTo>
                  <a:pt x="112681" y="33709"/>
                </a:lnTo>
                <a:lnTo>
                  <a:pt x="112681" y="25505"/>
                </a:lnTo>
                <a:close/>
                <a:moveTo>
                  <a:pt x="129760" y="25505"/>
                </a:moveTo>
                <a:lnTo>
                  <a:pt x="129760" y="33709"/>
                </a:lnTo>
                <a:lnTo>
                  <a:pt x="121332" y="33709"/>
                </a:lnTo>
                <a:lnTo>
                  <a:pt x="121332" y="25505"/>
                </a:lnTo>
                <a:close/>
                <a:moveTo>
                  <a:pt x="138410" y="25505"/>
                </a:moveTo>
                <a:lnTo>
                  <a:pt x="138410" y="33709"/>
                </a:lnTo>
                <a:lnTo>
                  <a:pt x="129983" y="33709"/>
                </a:lnTo>
                <a:lnTo>
                  <a:pt x="129983" y="25505"/>
                </a:lnTo>
                <a:close/>
                <a:moveTo>
                  <a:pt x="147117" y="25505"/>
                </a:moveTo>
                <a:lnTo>
                  <a:pt x="147117" y="33709"/>
                </a:lnTo>
                <a:lnTo>
                  <a:pt x="138633" y="33709"/>
                </a:lnTo>
                <a:lnTo>
                  <a:pt x="138633" y="25505"/>
                </a:lnTo>
                <a:close/>
                <a:moveTo>
                  <a:pt x="155767" y="25505"/>
                </a:moveTo>
                <a:lnTo>
                  <a:pt x="155767" y="33709"/>
                </a:lnTo>
                <a:lnTo>
                  <a:pt x="147340" y="33709"/>
                </a:lnTo>
                <a:lnTo>
                  <a:pt x="147340" y="25505"/>
                </a:lnTo>
                <a:close/>
                <a:moveTo>
                  <a:pt x="164418" y="25505"/>
                </a:moveTo>
                <a:lnTo>
                  <a:pt x="164418" y="33709"/>
                </a:lnTo>
                <a:lnTo>
                  <a:pt x="155990" y="33709"/>
                </a:lnTo>
                <a:lnTo>
                  <a:pt x="155990" y="25505"/>
                </a:lnTo>
                <a:close/>
                <a:moveTo>
                  <a:pt x="173069" y="25505"/>
                </a:moveTo>
                <a:lnTo>
                  <a:pt x="173069" y="33709"/>
                </a:lnTo>
                <a:lnTo>
                  <a:pt x="164641" y="33709"/>
                </a:lnTo>
                <a:lnTo>
                  <a:pt x="164641" y="25505"/>
                </a:lnTo>
                <a:close/>
                <a:moveTo>
                  <a:pt x="181719" y="25505"/>
                </a:moveTo>
                <a:lnTo>
                  <a:pt x="181719" y="33709"/>
                </a:lnTo>
                <a:lnTo>
                  <a:pt x="173292" y="33709"/>
                </a:lnTo>
                <a:lnTo>
                  <a:pt x="173292" y="25505"/>
                </a:lnTo>
                <a:close/>
                <a:moveTo>
                  <a:pt x="190370" y="25505"/>
                </a:moveTo>
                <a:lnTo>
                  <a:pt x="190370" y="33709"/>
                </a:lnTo>
                <a:lnTo>
                  <a:pt x="181942" y="33709"/>
                </a:lnTo>
                <a:lnTo>
                  <a:pt x="181942" y="25505"/>
                </a:lnTo>
                <a:close/>
                <a:moveTo>
                  <a:pt x="199020" y="25505"/>
                </a:moveTo>
                <a:lnTo>
                  <a:pt x="199020" y="33709"/>
                </a:lnTo>
                <a:lnTo>
                  <a:pt x="190593" y="33709"/>
                </a:lnTo>
                <a:lnTo>
                  <a:pt x="190593" y="25505"/>
                </a:lnTo>
                <a:close/>
                <a:moveTo>
                  <a:pt x="207727" y="25505"/>
                </a:moveTo>
                <a:lnTo>
                  <a:pt x="207727" y="33709"/>
                </a:lnTo>
                <a:lnTo>
                  <a:pt x="199244" y="33709"/>
                </a:lnTo>
                <a:lnTo>
                  <a:pt x="199244" y="25505"/>
                </a:lnTo>
                <a:close/>
                <a:moveTo>
                  <a:pt x="216377" y="25505"/>
                </a:moveTo>
                <a:lnTo>
                  <a:pt x="216377" y="33709"/>
                </a:lnTo>
                <a:lnTo>
                  <a:pt x="207950" y="33709"/>
                </a:lnTo>
                <a:lnTo>
                  <a:pt x="207950" y="25505"/>
                </a:lnTo>
                <a:close/>
                <a:moveTo>
                  <a:pt x="225028" y="25505"/>
                </a:moveTo>
                <a:lnTo>
                  <a:pt x="225028" y="33709"/>
                </a:lnTo>
                <a:lnTo>
                  <a:pt x="216601" y="33709"/>
                </a:lnTo>
                <a:lnTo>
                  <a:pt x="216601" y="25505"/>
                </a:lnTo>
                <a:close/>
                <a:moveTo>
                  <a:pt x="233679" y="25505"/>
                </a:moveTo>
                <a:lnTo>
                  <a:pt x="233679" y="33709"/>
                </a:lnTo>
                <a:lnTo>
                  <a:pt x="225251" y="33709"/>
                </a:lnTo>
                <a:lnTo>
                  <a:pt x="225251" y="25505"/>
                </a:lnTo>
                <a:close/>
                <a:moveTo>
                  <a:pt x="242329" y="25505"/>
                </a:moveTo>
                <a:lnTo>
                  <a:pt x="242329" y="33709"/>
                </a:lnTo>
                <a:lnTo>
                  <a:pt x="233902" y="33709"/>
                </a:lnTo>
                <a:lnTo>
                  <a:pt x="233902" y="25505"/>
                </a:lnTo>
                <a:close/>
                <a:moveTo>
                  <a:pt x="250980" y="25505"/>
                </a:moveTo>
                <a:lnTo>
                  <a:pt x="250980" y="33709"/>
                </a:lnTo>
                <a:lnTo>
                  <a:pt x="242553" y="33709"/>
                </a:lnTo>
                <a:lnTo>
                  <a:pt x="242553" y="25505"/>
                </a:lnTo>
                <a:close/>
                <a:moveTo>
                  <a:pt x="259686" y="25505"/>
                </a:moveTo>
                <a:lnTo>
                  <a:pt x="259686" y="33709"/>
                </a:lnTo>
                <a:lnTo>
                  <a:pt x="251203" y="33709"/>
                </a:lnTo>
                <a:lnTo>
                  <a:pt x="251203" y="25505"/>
                </a:lnTo>
                <a:close/>
                <a:moveTo>
                  <a:pt x="268337" y="25505"/>
                </a:moveTo>
                <a:lnTo>
                  <a:pt x="268337" y="33709"/>
                </a:lnTo>
                <a:lnTo>
                  <a:pt x="259910" y="33709"/>
                </a:lnTo>
                <a:lnTo>
                  <a:pt x="259910" y="25505"/>
                </a:lnTo>
                <a:close/>
                <a:moveTo>
                  <a:pt x="276988" y="25505"/>
                </a:moveTo>
                <a:lnTo>
                  <a:pt x="276988" y="33709"/>
                </a:lnTo>
                <a:lnTo>
                  <a:pt x="268560" y="33709"/>
                </a:lnTo>
                <a:lnTo>
                  <a:pt x="268560" y="25505"/>
                </a:lnTo>
                <a:close/>
                <a:moveTo>
                  <a:pt x="17190" y="33933"/>
                </a:moveTo>
                <a:lnTo>
                  <a:pt x="17190" y="42193"/>
                </a:lnTo>
                <a:lnTo>
                  <a:pt x="8762" y="42193"/>
                </a:lnTo>
                <a:lnTo>
                  <a:pt x="8762" y="33933"/>
                </a:lnTo>
                <a:close/>
                <a:moveTo>
                  <a:pt x="25840" y="33933"/>
                </a:moveTo>
                <a:lnTo>
                  <a:pt x="25840" y="42193"/>
                </a:lnTo>
                <a:lnTo>
                  <a:pt x="17413" y="42193"/>
                </a:lnTo>
                <a:lnTo>
                  <a:pt x="17413" y="33933"/>
                </a:lnTo>
                <a:close/>
                <a:moveTo>
                  <a:pt x="34547" y="33933"/>
                </a:moveTo>
                <a:lnTo>
                  <a:pt x="34547" y="42193"/>
                </a:lnTo>
                <a:lnTo>
                  <a:pt x="26064" y="42193"/>
                </a:lnTo>
                <a:lnTo>
                  <a:pt x="26064" y="33933"/>
                </a:lnTo>
                <a:close/>
                <a:moveTo>
                  <a:pt x="43197" y="33933"/>
                </a:moveTo>
                <a:lnTo>
                  <a:pt x="43197" y="42193"/>
                </a:lnTo>
                <a:lnTo>
                  <a:pt x="34770" y="42193"/>
                </a:lnTo>
                <a:lnTo>
                  <a:pt x="34770" y="33933"/>
                </a:lnTo>
                <a:close/>
                <a:moveTo>
                  <a:pt x="51848" y="33933"/>
                </a:moveTo>
                <a:lnTo>
                  <a:pt x="51848" y="42193"/>
                </a:lnTo>
                <a:lnTo>
                  <a:pt x="43421" y="42193"/>
                </a:lnTo>
                <a:lnTo>
                  <a:pt x="43421" y="33933"/>
                </a:lnTo>
                <a:close/>
                <a:moveTo>
                  <a:pt x="60499" y="33933"/>
                </a:moveTo>
                <a:lnTo>
                  <a:pt x="60499" y="42193"/>
                </a:lnTo>
                <a:lnTo>
                  <a:pt x="52071" y="42193"/>
                </a:lnTo>
                <a:lnTo>
                  <a:pt x="52071" y="33933"/>
                </a:lnTo>
                <a:close/>
                <a:moveTo>
                  <a:pt x="69149" y="33933"/>
                </a:moveTo>
                <a:lnTo>
                  <a:pt x="69149" y="42193"/>
                </a:lnTo>
                <a:lnTo>
                  <a:pt x="60722" y="42193"/>
                </a:lnTo>
                <a:lnTo>
                  <a:pt x="60722" y="33933"/>
                </a:lnTo>
                <a:close/>
                <a:moveTo>
                  <a:pt x="77800" y="33933"/>
                </a:moveTo>
                <a:lnTo>
                  <a:pt x="77800" y="42193"/>
                </a:lnTo>
                <a:lnTo>
                  <a:pt x="69373" y="42193"/>
                </a:lnTo>
                <a:lnTo>
                  <a:pt x="69373" y="33933"/>
                </a:lnTo>
                <a:close/>
                <a:moveTo>
                  <a:pt x="86506" y="33933"/>
                </a:moveTo>
                <a:lnTo>
                  <a:pt x="86506" y="42193"/>
                </a:lnTo>
                <a:lnTo>
                  <a:pt x="78023" y="42193"/>
                </a:lnTo>
                <a:lnTo>
                  <a:pt x="78023" y="33933"/>
                </a:lnTo>
                <a:close/>
                <a:moveTo>
                  <a:pt x="95157" y="33933"/>
                </a:moveTo>
                <a:lnTo>
                  <a:pt x="95157" y="42193"/>
                </a:lnTo>
                <a:lnTo>
                  <a:pt x="86730" y="42193"/>
                </a:lnTo>
                <a:lnTo>
                  <a:pt x="86730" y="33933"/>
                </a:lnTo>
                <a:close/>
                <a:moveTo>
                  <a:pt x="103808" y="33933"/>
                </a:moveTo>
                <a:lnTo>
                  <a:pt x="103808" y="42193"/>
                </a:lnTo>
                <a:lnTo>
                  <a:pt x="95380" y="42193"/>
                </a:lnTo>
                <a:lnTo>
                  <a:pt x="95380" y="33933"/>
                </a:lnTo>
                <a:close/>
                <a:moveTo>
                  <a:pt x="112458" y="33933"/>
                </a:moveTo>
                <a:lnTo>
                  <a:pt x="112458" y="42193"/>
                </a:lnTo>
                <a:lnTo>
                  <a:pt x="104031" y="42193"/>
                </a:lnTo>
                <a:lnTo>
                  <a:pt x="104031" y="33933"/>
                </a:lnTo>
                <a:close/>
                <a:moveTo>
                  <a:pt x="121109" y="33933"/>
                </a:moveTo>
                <a:lnTo>
                  <a:pt x="121109" y="42193"/>
                </a:lnTo>
                <a:lnTo>
                  <a:pt x="112681" y="42193"/>
                </a:lnTo>
                <a:lnTo>
                  <a:pt x="112681" y="33933"/>
                </a:lnTo>
                <a:close/>
                <a:moveTo>
                  <a:pt x="129760" y="33933"/>
                </a:moveTo>
                <a:lnTo>
                  <a:pt x="129760" y="42193"/>
                </a:lnTo>
                <a:lnTo>
                  <a:pt x="121332" y="42193"/>
                </a:lnTo>
                <a:lnTo>
                  <a:pt x="121332" y="33933"/>
                </a:lnTo>
                <a:close/>
                <a:moveTo>
                  <a:pt x="138410" y="33933"/>
                </a:moveTo>
                <a:lnTo>
                  <a:pt x="138410" y="42193"/>
                </a:lnTo>
                <a:lnTo>
                  <a:pt x="129983" y="42193"/>
                </a:lnTo>
                <a:lnTo>
                  <a:pt x="129983" y="33933"/>
                </a:lnTo>
                <a:close/>
                <a:moveTo>
                  <a:pt x="147117" y="33933"/>
                </a:moveTo>
                <a:lnTo>
                  <a:pt x="147117" y="42193"/>
                </a:lnTo>
                <a:lnTo>
                  <a:pt x="138633" y="42193"/>
                </a:lnTo>
                <a:lnTo>
                  <a:pt x="138633" y="33933"/>
                </a:lnTo>
                <a:close/>
                <a:moveTo>
                  <a:pt x="155767" y="33933"/>
                </a:moveTo>
                <a:lnTo>
                  <a:pt x="155767" y="42193"/>
                </a:lnTo>
                <a:lnTo>
                  <a:pt x="147340" y="42193"/>
                </a:lnTo>
                <a:lnTo>
                  <a:pt x="147340" y="33933"/>
                </a:lnTo>
                <a:close/>
                <a:moveTo>
                  <a:pt x="164418" y="33933"/>
                </a:moveTo>
                <a:lnTo>
                  <a:pt x="164418" y="42193"/>
                </a:lnTo>
                <a:lnTo>
                  <a:pt x="155990" y="42193"/>
                </a:lnTo>
                <a:lnTo>
                  <a:pt x="155990" y="33933"/>
                </a:lnTo>
                <a:close/>
                <a:moveTo>
                  <a:pt x="173069" y="33933"/>
                </a:moveTo>
                <a:lnTo>
                  <a:pt x="173069" y="42193"/>
                </a:lnTo>
                <a:lnTo>
                  <a:pt x="164641" y="42193"/>
                </a:lnTo>
                <a:lnTo>
                  <a:pt x="164641" y="33933"/>
                </a:lnTo>
                <a:close/>
                <a:moveTo>
                  <a:pt x="181719" y="33933"/>
                </a:moveTo>
                <a:lnTo>
                  <a:pt x="181719" y="42193"/>
                </a:lnTo>
                <a:lnTo>
                  <a:pt x="173292" y="42193"/>
                </a:lnTo>
                <a:lnTo>
                  <a:pt x="173292" y="33933"/>
                </a:lnTo>
                <a:close/>
                <a:moveTo>
                  <a:pt x="190370" y="33933"/>
                </a:moveTo>
                <a:lnTo>
                  <a:pt x="190370" y="42193"/>
                </a:lnTo>
                <a:lnTo>
                  <a:pt x="181942" y="42193"/>
                </a:lnTo>
                <a:lnTo>
                  <a:pt x="181942" y="33933"/>
                </a:lnTo>
                <a:close/>
                <a:moveTo>
                  <a:pt x="199020" y="33933"/>
                </a:moveTo>
                <a:lnTo>
                  <a:pt x="199020" y="42193"/>
                </a:lnTo>
                <a:lnTo>
                  <a:pt x="190593" y="42193"/>
                </a:lnTo>
                <a:lnTo>
                  <a:pt x="190593" y="33933"/>
                </a:lnTo>
                <a:close/>
                <a:moveTo>
                  <a:pt x="207727" y="33933"/>
                </a:moveTo>
                <a:lnTo>
                  <a:pt x="207727" y="42193"/>
                </a:lnTo>
                <a:lnTo>
                  <a:pt x="199244" y="42193"/>
                </a:lnTo>
                <a:lnTo>
                  <a:pt x="199244" y="33933"/>
                </a:lnTo>
                <a:close/>
                <a:moveTo>
                  <a:pt x="216377" y="33933"/>
                </a:moveTo>
                <a:lnTo>
                  <a:pt x="216377" y="42193"/>
                </a:lnTo>
                <a:lnTo>
                  <a:pt x="207950" y="42193"/>
                </a:lnTo>
                <a:lnTo>
                  <a:pt x="207950" y="33933"/>
                </a:lnTo>
                <a:close/>
                <a:moveTo>
                  <a:pt x="225028" y="33933"/>
                </a:moveTo>
                <a:lnTo>
                  <a:pt x="225028" y="42193"/>
                </a:lnTo>
                <a:lnTo>
                  <a:pt x="216601" y="42193"/>
                </a:lnTo>
                <a:lnTo>
                  <a:pt x="216601" y="33933"/>
                </a:lnTo>
                <a:close/>
                <a:moveTo>
                  <a:pt x="233679" y="33933"/>
                </a:moveTo>
                <a:lnTo>
                  <a:pt x="233679" y="42193"/>
                </a:lnTo>
                <a:lnTo>
                  <a:pt x="225251" y="42193"/>
                </a:lnTo>
                <a:lnTo>
                  <a:pt x="225251" y="33933"/>
                </a:lnTo>
                <a:close/>
                <a:moveTo>
                  <a:pt x="242329" y="33933"/>
                </a:moveTo>
                <a:lnTo>
                  <a:pt x="242329" y="42193"/>
                </a:lnTo>
                <a:lnTo>
                  <a:pt x="233902" y="42193"/>
                </a:lnTo>
                <a:lnTo>
                  <a:pt x="233902" y="33933"/>
                </a:lnTo>
                <a:close/>
                <a:moveTo>
                  <a:pt x="250980" y="33933"/>
                </a:moveTo>
                <a:lnTo>
                  <a:pt x="250980" y="42193"/>
                </a:lnTo>
                <a:lnTo>
                  <a:pt x="242553" y="42193"/>
                </a:lnTo>
                <a:lnTo>
                  <a:pt x="242553" y="33933"/>
                </a:lnTo>
                <a:close/>
                <a:moveTo>
                  <a:pt x="259686" y="33933"/>
                </a:moveTo>
                <a:lnTo>
                  <a:pt x="259686" y="42193"/>
                </a:lnTo>
                <a:lnTo>
                  <a:pt x="251203" y="42193"/>
                </a:lnTo>
                <a:lnTo>
                  <a:pt x="251203" y="33933"/>
                </a:lnTo>
                <a:close/>
                <a:moveTo>
                  <a:pt x="268337" y="33933"/>
                </a:moveTo>
                <a:lnTo>
                  <a:pt x="268337" y="42193"/>
                </a:lnTo>
                <a:lnTo>
                  <a:pt x="259910" y="42193"/>
                </a:lnTo>
                <a:lnTo>
                  <a:pt x="259910" y="33933"/>
                </a:lnTo>
                <a:close/>
                <a:moveTo>
                  <a:pt x="276988" y="33933"/>
                </a:moveTo>
                <a:lnTo>
                  <a:pt x="276988" y="42193"/>
                </a:lnTo>
                <a:lnTo>
                  <a:pt x="268560" y="42193"/>
                </a:lnTo>
                <a:lnTo>
                  <a:pt x="268560" y="33933"/>
                </a:lnTo>
                <a:close/>
                <a:moveTo>
                  <a:pt x="17190" y="42416"/>
                </a:moveTo>
                <a:lnTo>
                  <a:pt x="17190" y="50620"/>
                </a:lnTo>
                <a:lnTo>
                  <a:pt x="8762" y="50620"/>
                </a:lnTo>
                <a:lnTo>
                  <a:pt x="8762" y="42416"/>
                </a:lnTo>
                <a:close/>
                <a:moveTo>
                  <a:pt x="25840" y="42416"/>
                </a:moveTo>
                <a:lnTo>
                  <a:pt x="25840" y="50620"/>
                </a:lnTo>
                <a:lnTo>
                  <a:pt x="17413" y="50620"/>
                </a:lnTo>
                <a:lnTo>
                  <a:pt x="17413" y="42416"/>
                </a:lnTo>
                <a:close/>
                <a:moveTo>
                  <a:pt x="34547" y="42416"/>
                </a:moveTo>
                <a:lnTo>
                  <a:pt x="34547" y="50620"/>
                </a:lnTo>
                <a:lnTo>
                  <a:pt x="26064" y="50620"/>
                </a:lnTo>
                <a:lnTo>
                  <a:pt x="26064" y="42416"/>
                </a:lnTo>
                <a:close/>
                <a:moveTo>
                  <a:pt x="43197" y="42416"/>
                </a:moveTo>
                <a:lnTo>
                  <a:pt x="43197" y="50620"/>
                </a:lnTo>
                <a:lnTo>
                  <a:pt x="34770" y="50620"/>
                </a:lnTo>
                <a:lnTo>
                  <a:pt x="34770" y="42416"/>
                </a:lnTo>
                <a:close/>
                <a:moveTo>
                  <a:pt x="51848" y="42416"/>
                </a:moveTo>
                <a:lnTo>
                  <a:pt x="51848" y="50620"/>
                </a:lnTo>
                <a:lnTo>
                  <a:pt x="43421" y="50620"/>
                </a:lnTo>
                <a:lnTo>
                  <a:pt x="43421" y="42416"/>
                </a:lnTo>
                <a:close/>
                <a:moveTo>
                  <a:pt x="60499" y="42416"/>
                </a:moveTo>
                <a:lnTo>
                  <a:pt x="60499" y="50620"/>
                </a:lnTo>
                <a:lnTo>
                  <a:pt x="52071" y="50620"/>
                </a:lnTo>
                <a:lnTo>
                  <a:pt x="52071" y="42416"/>
                </a:lnTo>
                <a:close/>
                <a:moveTo>
                  <a:pt x="69149" y="42416"/>
                </a:moveTo>
                <a:lnTo>
                  <a:pt x="69149" y="50620"/>
                </a:lnTo>
                <a:lnTo>
                  <a:pt x="60722" y="50620"/>
                </a:lnTo>
                <a:lnTo>
                  <a:pt x="60722" y="42416"/>
                </a:lnTo>
                <a:close/>
                <a:moveTo>
                  <a:pt x="77800" y="42416"/>
                </a:moveTo>
                <a:lnTo>
                  <a:pt x="77800" y="50620"/>
                </a:lnTo>
                <a:lnTo>
                  <a:pt x="69373" y="50620"/>
                </a:lnTo>
                <a:lnTo>
                  <a:pt x="69373" y="42416"/>
                </a:lnTo>
                <a:close/>
                <a:moveTo>
                  <a:pt x="86506" y="42416"/>
                </a:moveTo>
                <a:lnTo>
                  <a:pt x="86506" y="50620"/>
                </a:lnTo>
                <a:lnTo>
                  <a:pt x="78023" y="50620"/>
                </a:lnTo>
                <a:lnTo>
                  <a:pt x="78023" y="42416"/>
                </a:lnTo>
                <a:close/>
                <a:moveTo>
                  <a:pt x="95157" y="42416"/>
                </a:moveTo>
                <a:lnTo>
                  <a:pt x="95157" y="50620"/>
                </a:lnTo>
                <a:lnTo>
                  <a:pt x="86730" y="50620"/>
                </a:lnTo>
                <a:lnTo>
                  <a:pt x="86730" y="42416"/>
                </a:lnTo>
                <a:close/>
                <a:moveTo>
                  <a:pt x="103808" y="42416"/>
                </a:moveTo>
                <a:lnTo>
                  <a:pt x="103808" y="50620"/>
                </a:lnTo>
                <a:lnTo>
                  <a:pt x="95380" y="50620"/>
                </a:lnTo>
                <a:lnTo>
                  <a:pt x="95380" y="42416"/>
                </a:lnTo>
                <a:close/>
                <a:moveTo>
                  <a:pt x="112458" y="42416"/>
                </a:moveTo>
                <a:lnTo>
                  <a:pt x="112458" y="50620"/>
                </a:lnTo>
                <a:lnTo>
                  <a:pt x="104031" y="50620"/>
                </a:lnTo>
                <a:lnTo>
                  <a:pt x="104031" y="42416"/>
                </a:lnTo>
                <a:close/>
                <a:moveTo>
                  <a:pt x="121109" y="42416"/>
                </a:moveTo>
                <a:lnTo>
                  <a:pt x="121109" y="50620"/>
                </a:lnTo>
                <a:lnTo>
                  <a:pt x="112681" y="50620"/>
                </a:lnTo>
                <a:lnTo>
                  <a:pt x="112681" y="42416"/>
                </a:lnTo>
                <a:close/>
                <a:moveTo>
                  <a:pt x="129760" y="42416"/>
                </a:moveTo>
                <a:lnTo>
                  <a:pt x="129760" y="50620"/>
                </a:lnTo>
                <a:lnTo>
                  <a:pt x="121332" y="50620"/>
                </a:lnTo>
                <a:lnTo>
                  <a:pt x="121332" y="42416"/>
                </a:lnTo>
                <a:close/>
                <a:moveTo>
                  <a:pt x="138410" y="42416"/>
                </a:moveTo>
                <a:lnTo>
                  <a:pt x="138410" y="50620"/>
                </a:lnTo>
                <a:lnTo>
                  <a:pt x="129983" y="50620"/>
                </a:lnTo>
                <a:lnTo>
                  <a:pt x="129983" y="42416"/>
                </a:lnTo>
                <a:close/>
                <a:moveTo>
                  <a:pt x="147117" y="42416"/>
                </a:moveTo>
                <a:lnTo>
                  <a:pt x="147117" y="50620"/>
                </a:lnTo>
                <a:lnTo>
                  <a:pt x="138633" y="50620"/>
                </a:lnTo>
                <a:lnTo>
                  <a:pt x="138633" y="42416"/>
                </a:lnTo>
                <a:close/>
                <a:moveTo>
                  <a:pt x="155767" y="42416"/>
                </a:moveTo>
                <a:lnTo>
                  <a:pt x="155767" y="50620"/>
                </a:lnTo>
                <a:lnTo>
                  <a:pt x="147340" y="50620"/>
                </a:lnTo>
                <a:lnTo>
                  <a:pt x="147340" y="42416"/>
                </a:lnTo>
                <a:close/>
                <a:moveTo>
                  <a:pt x="164418" y="42416"/>
                </a:moveTo>
                <a:lnTo>
                  <a:pt x="164418" y="50620"/>
                </a:lnTo>
                <a:lnTo>
                  <a:pt x="155990" y="50620"/>
                </a:lnTo>
                <a:lnTo>
                  <a:pt x="155990" y="42416"/>
                </a:lnTo>
                <a:close/>
                <a:moveTo>
                  <a:pt x="173069" y="42416"/>
                </a:moveTo>
                <a:lnTo>
                  <a:pt x="173069" y="50620"/>
                </a:lnTo>
                <a:lnTo>
                  <a:pt x="164641" y="50620"/>
                </a:lnTo>
                <a:lnTo>
                  <a:pt x="164641" y="42416"/>
                </a:lnTo>
                <a:close/>
                <a:moveTo>
                  <a:pt x="181719" y="42416"/>
                </a:moveTo>
                <a:lnTo>
                  <a:pt x="181719" y="50620"/>
                </a:lnTo>
                <a:lnTo>
                  <a:pt x="173292" y="50620"/>
                </a:lnTo>
                <a:lnTo>
                  <a:pt x="173292" y="42416"/>
                </a:lnTo>
                <a:close/>
                <a:moveTo>
                  <a:pt x="190370" y="42416"/>
                </a:moveTo>
                <a:lnTo>
                  <a:pt x="190370" y="50620"/>
                </a:lnTo>
                <a:lnTo>
                  <a:pt x="181942" y="50620"/>
                </a:lnTo>
                <a:lnTo>
                  <a:pt x="181942" y="42416"/>
                </a:lnTo>
                <a:close/>
                <a:moveTo>
                  <a:pt x="199020" y="42416"/>
                </a:moveTo>
                <a:lnTo>
                  <a:pt x="199020" y="50620"/>
                </a:lnTo>
                <a:lnTo>
                  <a:pt x="190593" y="50620"/>
                </a:lnTo>
                <a:lnTo>
                  <a:pt x="190593" y="42416"/>
                </a:lnTo>
                <a:close/>
                <a:moveTo>
                  <a:pt x="207727" y="42416"/>
                </a:moveTo>
                <a:lnTo>
                  <a:pt x="207727" y="50620"/>
                </a:lnTo>
                <a:lnTo>
                  <a:pt x="199244" y="50620"/>
                </a:lnTo>
                <a:lnTo>
                  <a:pt x="199244" y="42416"/>
                </a:lnTo>
                <a:close/>
                <a:moveTo>
                  <a:pt x="216377" y="42416"/>
                </a:moveTo>
                <a:lnTo>
                  <a:pt x="216377" y="50620"/>
                </a:lnTo>
                <a:lnTo>
                  <a:pt x="207950" y="50620"/>
                </a:lnTo>
                <a:lnTo>
                  <a:pt x="207950" y="42416"/>
                </a:lnTo>
                <a:close/>
                <a:moveTo>
                  <a:pt x="225028" y="42416"/>
                </a:moveTo>
                <a:lnTo>
                  <a:pt x="225028" y="50620"/>
                </a:lnTo>
                <a:lnTo>
                  <a:pt x="216601" y="50620"/>
                </a:lnTo>
                <a:lnTo>
                  <a:pt x="216601" y="42416"/>
                </a:lnTo>
                <a:close/>
                <a:moveTo>
                  <a:pt x="233679" y="42416"/>
                </a:moveTo>
                <a:lnTo>
                  <a:pt x="233679" y="50620"/>
                </a:lnTo>
                <a:lnTo>
                  <a:pt x="225251" y="50620"/>
                </a:lnTo>
                <a:lnTo>
                  <a:pt x="225251" y="42416"/>
                </a:lnTo>
                <a:close/>
                <a:moveTo>
                  <a:pt x="242329" y="42416"/>
                </a:moveTo>
                <a:lnTo>
                  <a:pt x="242329" y="50620"/>
                </a:lnTo>
                <a:lnTo>
                  <a:pt x="233902" y="50620"/>
                </a:lnTo>
                <a:lnTo>
                  <a:pt x="233902" y="42416"/>
                </a:lnTo>
                <a:close/>
                <a:moveTo>
                  <a:pt x="250980" y="42416"/>
                </a:moveTo>
                <a:lnTo>
                  <a:pt x="250980" y="50620"/>
                </a:lnTo>
                <a:lnTo>
                  <a:pt x="242553" y="50620"/>
                </a:lnTo>
                <a:lnTo>
                  <a:pt x="242553" y="42416"/>
                </a:lnTo>
                <a:close/>
                <a:moveTo>
                  <a:pt x="259686" y="42416"/>
                </a:moveTo>
                <a:lnTo>
                  <a:pt x="259686" y="50620"/>
                </a:lnTo>
                <a:lnTo>
                  <a:pt x="251203" y="50620"/>
                </a:lnTo>
                <a:lnTo>
                  <a:pt x="251203" y="42416"/>
                </a:lnTo>
                <a:close/>
                <a:moveTo>
                  <a:pt x="268337" y="42416"/>
                </a:moveTo>
                <a:lnTo>
                  <a:pt x="268337" y="50620"/>
                </a:lnTo>
                <a:lnTo>
                  <a:pt x="259910" y="50620"/>
                </a:lnTo>
                <a:lnTo>
                  <a:pt x="259910" y="42416"/>
                </a:lnTo>
                <a:close/>
                <a:moveTo>
                  <a:pt x="276988" y="42416"/>
                </a:moveTo>
                <a:lnTo>
                  <a:pt x="276988" y="50620"/>
                </a:lnTo>
                <a:lnTo>
                  <a:pt x="268560" y="50620"/>
                </a:lnTo>
                <a:lnTo>
                  <a:pt x="268560" y="42416"/>
                </a:lnTo>
                <a:close/>
                <a:moveTo>
                  <a:pt x="17190" y="50843"/>
                </a:moveTo>
                <a:lnTo>
                  <a:pt x="17190" y="59103"/>
                </a:lnTo>
                <a:lnTo>
                  <a:pt x="8762" y="59103"/>
                </a:lnTo>
                <a:lnTo>
                  <a:pt x="8762" y="50843"/>
                </a:lnTo>
                <a:close/>
                <a:moveTo>
                  <a:pt x="25840" y="50843"/>
                </a:moveTo>
                <a:lnTo>
                  <a:pt x="25840" y="59103"/>
                </a:lnTo>
                <a:lnTo>
                  <a:pt x="17413" y="59103"/>
                </a:lnTo>
                <a:lnTo>
                  <a:pt x="17413" y="50843"/>
                </a:lnTo>
                <a:close/>
                <a:moveTo>
                  <a:pt x="34547" y="50843"/>
                </a:moveTo>
                <a:lnTo>
                  <a:pt x="34547" y="59103"/>
                </a:lnTo>
                <a:lnTo>
                  <a:pt x="26064" y="59103"/>
                </a:lnTo>
                <a:lnTo>
                  <a:pt x="26064" y="50843"/>
                </a:lnTo>
                <a:close/>
                <a:moveTo>
                  <a:pt x="43197" y="50843"/>
                </a:moveTo>
                <a:lnTo>
                  <a:pt x="43197" y="59103"/>
                </a:lnTo>
                <a:lnTo>
                  <a:pt x="34770" y="59103"/>
                </a:lnTo>
                <a:lnTo>
                  <a:pt x="34770" y="50843"/>
                </a:lnTo>
                <a:close/>
                <a:moveTo>
                  <a:pt x="51848" y="50843"/>
                </a:moveTo>
                <a:lnTo>
                  <a:pt x="51848" y="59103"/>
                </a:lnTo>
                <a:lnTo>
                  <a:pt x="43421" y="59103"/>
                </a:lnTo>
                <a:lnTo>
                  <a:pt x="43421" y="50843"/>
                </a:lnTo>
                <a:close/>
                <a:moveTo>
                  <a:pt x="60499" y="50843"/>
                </a:moveTo>
                <a:lnTo>
                  <a:pt x="60499" y="59103"/>
                </a:lnTo>
                <a:lnTo>
                  <a:pt x="52071" y="59103"/>
                </a:lnTo>
                <a:lnTo>
                  <a:pt x="52071" y="50843"/>
                </a:lnTo>
                <a:close/>
                <a:moveTo>
                  <a:pt x="69149" y="50843"/>
                </a:moveTo>
                <a:lnTo>
                  <a:pt x="69149" y="59103"/>
                </a:lnTo>
                <a:lnTo>
                  <a:pt x="60722" y="59103"/>
                </a:lnTo>
                <a:lnTo>
                  <a:pt x="60722" y="50843"/>
                </a:lnTo>
                <a:close/>
                <a:moveTo>
                  <a:pt x="77800" y="50843"/>
                </a:moveTo>
                <a:lnTo>
                  <a:pt x="77800" y="59103"/>
                </a:lnTo>
                <a:lnTo>
                  <a:pt x="69373" y="59103"/>
                </a:lnTo>
                <a:lnTo>
                  <a:pt x="69373" y="50843"/>
                </a:lnTo>
                <a:close/>
                <a:moveTo>
                  <a:pt x="86506" y="50843"/>
                </a:moveTo>
                <a:lnTo>
                  <a:pt x="86506" y="59103"/>
                </a:lnTo>
                <a:lnTo>
                  <a:pt x="78023" y="59103"/>
                </a:lnTo>
                <a:lnTo>
                  <a:pt x="78023" y="50843"/>
                </a:lnTo>
                <a:close/>
                <a:moveTo>
                  <a:pt x="95157" y="50843"/>
                </a:moveTo>
                <a:lnTo>
                  <a:pt x="95157" y="59103"/>
                </a:lnTo>
                <a:lnTo>
                  <a:pt x="86730" y="59103"/>
                </a:lnTo>
                <a:lnTo>
                  <a:pt x="86730" y="50843"/>
                </a:lnTo>
                <a:close/>
                <a:moveTo>
                  <a:pt x="103808" y="50843"/>
                </a:moveTo>
                <a:lnTo>
                  <a:pt x="103808" y="59103"/>
                </a:lnTo>
                <a:lnTo>
                  <a:pt x="95380" y="59103"/>
                </a:lnTo>
                <a:lnTo>
                  <a:pt x="95380" y="50843"/>
                </a:lnTo>
                <a:close/>
                <a:moveTo>
                  <a:pt x="112458" y="50843"/>
                </a:moveTo>
                <a:lnTo>
                  <a:pt x="112458" y="59103"/>
                </a:lnTo>
                <a:lnTo>
                  <a:pt x="104031" y="59103"/>
                </a:lnTo>
                <a:lnTo>
                  <a:pt x="104031" y="50843"/>
                </a:lnTo>
                <a:close/>
                <a:moveTo>
                  <a:pt x="121109" y="50843"/>
                </a:moveTo>
                <a:lnTo>
                  <a:pt x="121109" y="59103"/>
                </a:lnTo>
                <a:lnTo>
                  <a:pt x="112681" y="59103"/>
                </a:lnTo>
                <a:lnTo>
                  <a:pt x="112681" y="50843"/>
                </a:lnTo>
                <a:close/>
                <a:moveTo>
                  <a:pt x="129760" y="50843"/>
                </a:moveTo>
                <a:lnTo>
                  <a:pt x="129760" y="59103"/>
                </a:lnTo>
                <a:lnTo>
                  <a:pt x="121332" y="59103"/>
                </a:lnTo>
                <a:lnTo>
                  <a:pt x="121332" y="50843"/>
                </a:lnTo>
                <a:close/>
                <a:moveTo>
                  <a:pt x="138410" y="50843"/>
                </a:moveTo>
                <a:lnTo>
                  <a:pt x="138410" y="59103"/>
                </a:lnTo>
                <a:lnTo>
                  <a:pt x="129983" y="59103"/>
                </a:lnTo>
                <a:lnTo>
                  <a:pt x="129983" y="50843"/>
                </a:lnTo>
                <a:close/>
                <a:moveTo>
                  <a:pt x="147117" y="50843"/>
                </a:moveTo>
                <a:lnTo>
                  <a:pt x="147117" y="59103"/>
                </a:lnTo>
                <a:lnTo>
                  <a:pt x="138633" y="59103"/>
                </a:lnTo>
                <a:lnTo>
                  <a:pt x="138633" y="50843"/>
                </a:lnTo>
                <a:close/>
                <a:moveTo>
                  <a:pt x="155767" y="50843"/>
                </a:moveTo>
                <a:lnTo>
                  <a:pt x="155767" y="59103"/>
                </a:lnTo>
                <a:lnTo>
                  <a:pt x="147340" y="59103"/>
                </a:lnTo>
                <a:lnTo>
                  <a:pt x="147340" y="50843"/>
                </a:lnTo>
                <a:close/>
                <a:moveTo>
                  <a:pt x="164418" y="50843"/>
                </a:moveTo>
                <a:lnTo>
                  <a:pt x="164418" y="59103"/>
                </a:lnTo>
                <a:lnTo>
                  <a:pt x="155990" y="59103"/>
                </a:lnTo>
                <a:lnTo>
                  <a:pt x="155990" y="50843"/>
                </a:lnTo>
                <a:close/>
                <a:moveTo>
                  <a:pt x="173069" y="50843"/>
                </a:moveTo>
                <a:lnTo>
                  <a:pt x="173069" y="59103"/>
                </a:lnTo>
                <a:lnTo>
                  <a:pt x="164641" y="59103"/>
                </a:lnTo>
                <a:lnTo>
                  <a:pt x="164641" y="50843"/>
                </a:lnTo>
                <a:close/>
                <a:moveTo>
                  <a:pt x="181719" y="50843"/>
                </a:moveTo>
                <a:lnTo>
                  <a:pt x="181719" y="59103"/>
                </a:lnTo>
                <a:lnTo>
                  <a:pt x="173292" y="59103"/>
                </a:lnTo>
                <a:lnTo>
                  <a:pt x="173292" y="50843"/>
                </a:lnTo>
                <a:close/>
                <a:moveTo>
                  <a:pt x="190370" y="50843"/>
                </a:moveTo>
                <a:lnTo>
                  <a:pt x="190370" y="59103"/>
                </a:lnTo>
                <a:lnTo>
                  <a:pt x="181942" y="59103"/>
                </a:lnTo>
                <a:lnTo>
                  <a:pt x="181942" y="50843"/>
                </a:lnTo>
                <a:close/>
                <a:moveTo>
                  <a:pt x="199020" y="50843"/>
                </a:moveTo>
                <a:lnTo>
                  <a:pt x="199020" y="59103"/>
                </a:lnTo>
                <a:lnTo>
                  <a:pt x="190593" y="59103"/>
                </a:lnTo>
                <a:lnTo>
                  <a:pt x="190593" y="50843"/>
                </a:lnTo>
                <a:close/>
                <a:moveTo>
                  <a:pt x="207727" y="50843"/>
                </a:moveTo>
                <a:lnTo>
                  <a:pt x="207727" y="59103"/>
                </a:lnTo>
                <a:lnTo>
                  <a:pt x="199244" y="59103"/>
                </a:lnTo>
                <a:lnTo>
                  <a:pt x="199244" y="50843"/>
                </a:lnTo>
                <a:close/>
                <a:moveTo>
                  <a:pt x="216377" y="50843"/>
                </a:moveTo>
                <a:lnTo>
                  <a:pt x="216377" y="59103"/>
                </a:lnTo>
                <a:lnTo>
                  <a:pt x="207950" y="59103"/>
                </a:lnTo>
                <a:lnTo>
                  <a:pt x="207950" y="50843"/>
                </a:lnTo>
                <a:close/>
                <a:moveTo>
                  <a:pt x="225028" y="50843"/>
                </a:moveTo>
                <a:lnTo>
                  <a:pt x="225028" y="59103"/>
                </a:lnTo>
                <a:lnTo>
                  <a:pt x="216601" y="59103"/>
                </a:lnTo>
                <a:lnTo>
                  <a:pt x="216601" y="50843"/>
                </a:lnTo>
                <a:close/>
                <a:moveTo>
                  <a:pt x="233679" y="50843"/>
                </a:moveTo>
                <a:lnTo>
                  <a:pt x="233679" y="59103"/>
                </a:lnTo>
                <a:lnTo>
                  <a:pt x="225251" y="59103"/>
                </a:lnTo>
                <a:lnTo>
                  <a:pt x="225251" y="50843"/>
                </a:lnTo>
                <a:close/>
                <a:moveTo>
                  <a:pt x="242329" y="50843"/>
                </a:moveTo>
                <a:lnTo>
                  <a:pt x="242329" y="59103"/>
                </a:lnTo>
                <a:lnTo>
                  <a:pt x="233902" y="59103"/>
                </a:lnTo>
                <a:lnTo>
                  <a:pt x="233902" y="50843"/>
                </a:lnTo>
                <a:close/>
                <a:moveTo>
                  <a:pt x="250980" y="50843"/>
                </a:moveTo>
                <a:lnTo>
                  <a:pt x="250980" y="59103"/>
                </a:lnTo>
                <a:lnTo>
                  <a:pt x="242553" y="59103"/>
                </a:lnTo>
                <a:lnTo>
                  <a:pt x="242553" y="50843"/>
                </a:lnTo>
                <a:close/>
                <a:moveTo>
                  <a:pt x="259686" y="50843"/>
                </a:moveTo>
                <a:lnTo>
                  <a:pt x="259686" y="59103"/>
                </a:lnTo>
                <a:lnTo>
                  <a:pt x="251203" y="59103"/>
                </a:lnTo>
                <a:lnTo>
                  <a:pt x="251203" y="50843"/>
                </a:lnTo>
                <a:close/>
                <a:moveTo>
                  <a:pt x="268337" y="50843"/>
                </a:moveTo>
                <a:lnTo>
                  <a:pt x="268337" y="59103"/>
                </a:lnTo>
                <a:lnTo>
                  <a:pt x="259910" y="59103"/>
                </a:lnTo>
                <a:lnTo>
                  <a:pt x="259910" y="50843"/>
                </a:lnTo>
                <a:close/>
                <a:moveTo>
                  <a:pt x="276988" y="50843"/>
                </a:moveTo>
                <a:lnTo>
                  <a:pt x="276988" y="59103"/>
                </a:lnTo>
                <a:lnTo>
                  <a:pt x="268560" y="59103"/>
                </a:lnTo>
                <a:lnTo>
                  <a:pt x="268560" y="50843"/>
                </a:lnTo>
                <a:close/>
                <a:moveTo>
                  <a:pt x="17190" y="59326"/>
                </a:moveTo>
                <a:lnTo>
                  <a:pt x="17190" y="67586"/>
                </a:lnTo>
                <a:lnTo>
                  <a:pt x="8762" y="67586"/>
                </a:lnTo>
                <a:lnTo>
                  <a:pt x="8762" y="59326"/>
                </a:lnTo>
                <a:close/>
                <a:moveTo>
                  <a:pt x="25840" y="59326"/>
                </a:moveTo>
                <a:lnTo>
                  <a:pt x="25840" y="67586"/>
                </a:lnTo>
                <a:lnTo>
                  <a:pt x="17413" y="67586"/>
                </a:lnTo>
                <a:lnTo>
                  <a:pt x="17413" y="59326"/>
                </a:lnTo>
                <a:close/>
                <a:moveTo>
                  <a:pt x="34547" y="59326"/>
                </a:moveTo>
                <a:lnTo>
                  <a:pt x="34547" y="67586"/>
                </a:lnTo>
                <a:lnTo>
                  <a:pt x="26064" y="67586"/>
                </a:lnTo>
                <a:lnTo>
                  <a:pt x="26064" y="59326"/>
                </a:lnTo>
                <a:close/>
                <a:moveTo>
                  <a:pt x="43197" y="59326"/>
                </a:moveTo>
                <a:lnTo>
                  <a:pt x="43197" y="67586"/>
                </a:lnTo>
                <a:lnTo>
                  <a:pt x="34770" y="67586"/>
                </a:lnTo>
                <a:lnTo>
                  <a:pt x="34770" y="59326"/>
                </a:lnTo>
                <a:close/>
                <a:moveTo>
                  <a:pt x="51848" y="59326"/>
                </a:moveTo>
                <a:lnTo>
                  <a:pt x="51848" y="67586"/>
                </a:lnTo>
                <a:lnTo>
                  <a:pt x="43421" y="67586"/>
                </a:lnTo>
                <a:lnTo>
                  <a:pt x="43421" y="59326"/>
                </a:lnTo>
                <a:close/>
                <a:moveTo>
                  <a:pt x="60499" y="59326"/>
                </a:moveTo>
                <a:lnTo>
                  <a:pt x="60499" y="67586"/>
                </a:lnTo>
                <a:lnTo>
                  <a:pt x="52071" y="67586"/>
                </a:lnTo>
                <a:lnTo>
                  <a:pt x="52071" y="59326"/>
                </a:lnTo>
                <a:close/>
                <a:moveTo>
                  <a:pt x="69149" y="59326"/>
                </a:moveTo>
                <a:lnTo>
                  <a:pt x="69149" y="67586"/>
                </a:lnTo>
                <a:lnTo>
                  <a:pt x="60722" y="67586"/>
                </a:lnTo>
                <a:lnTo>
                  <a:pt x="60722" y="59326"/>
                </a:lnTo>
                <a:close/>
                <a:moveTo>
                  <a:pt x="77800" y="59326"/>
                </a:moveTo>
                <a:lnTo>
                  <a:pt x="77800" y="67586"/>
                </a:lnTo>
                <a:lnTo>
                  <a:pt x="69373" y="67586"/>
                </a:lnTo>
                <a:lnTo>
                  <a:pt x="69373" y="59326"/>
                </a:lnTo>
                <a:close/>
                <a:moveTo>
                  <a:pt x="86506" y="59326"/>
                </a:moveTo>
                <a:lnTo>
                  <a:pt x="86506" y="67586"/>
                </a:lnTo>
                <a:lnTo>
                  <a:pt x="78023" y="67586"/>
                </a:lnTo>
                <a:lnTo>
                  <a:pt x="78023" y="59326"/>
                </a:lnTo>
                <a:close/>
                <a:moveTo>
                  <a:pt x="95157" y="59326"/>
                </a:moveTo>
                <a:lnTo>
                  <a:pt x="95157" y="67586"/>
                </a:lnTo>
                <a:lnTo>
                  <a:pt x="86730" y="67586"/>
                </a:lnTo>
                <a:lnTo>
                  <a:pt x="86730" y="59326"/>
                </a:lnTo>
                <a:close/>
                <a:moveTo>
                  <a:pt x="103808" y="59326"/>
                </a:moveTo>
                <a:lnTo>
                  <a:pt x="103808" y="67586"/>
                </a:lnTo>
                <a:lnTo>
                  <a:pt x="95380" y="67586"/>
                </a:lnTo>
                <a:lnTo>
                  <a:pt x="95380" y="59326"/>
                </a:lnTo>
                <a:close/>
                <a:moveTo>
                  <a:pt x="112458" y="59326"/>
                </a:moveTo>
                <a:lnTo>
                  <a:pt x="112458" y="67586"/>
                </a:lnTo>
                <a:lnTo>
                  <a:pt x="104031" y="67586"/>
                </a:lnTo>
                <a:lnTo>
                  <a:pt x="104031" y="59326"/>
                </a:lnTo>
                <a:close/>
                <a:moveTo>
                  <a:pt x="121109" y="59326"/>
                </a:moveTo>
                <a:lnTo>
                  <a:pt x="121109" y="67586"/>
                </a:lnTo>
                <a:lnTo>
                  <a:pt x="112681" y="67586"/>
                </a:lnTo>
                <a:lnTo>
                  <a:pt x="112681" y="59326"/>
                </a:lnTo>
                <a:close/>
                <a:moveTo>
                  <a:pt x="129760" y="59326"/>
                </a:moveTo>
                <a:lnTo>
                  <a:pt x="129760" y="67586"/>
                </a:lnTo>
                <a:lnTo>
                  <a:pt x="121332" y="67586"/>
                </a:lnTo>
                <a:lnTo>
                  <a:pt x="121332" y="59326"/>
                </a:lnTo>
                <a:close/>
                <a:moveTo>
                  <a:pt x="138410" y="59326"/>
                </a:moveTo>
                <a:lnTo>
                  <a:pt x="138410" y="67586"/>
                </a:lnTo>
                <a:lnTo>
                  <a:pt x="129983" y="67586"/>
                </a:lnTo>
                <a:lnTo>
                  <a:pt x="129983" y="59326"/>
                </a:lnTo>
                <a:close/>
                <a:moveTo>
                  <a:pt x="147117" y="59326"/>
                </a:moveTo>
                <a:lnTo>
                  <a:pt x="147117" y="67586"/>
                </a:lnTo>
                <a:lnTo>
                  <a:pt x="138633" y="67586"/>
                </a:lnTo>
                <a:lnTo>
                  <a:pt x="138633" y="59326"/>
                </a:lnTo>
                <a:close/>
                <a:moveTo>
                  <a:pt x="155767" y="59326"/>
                </a:moveTo>
                <a:lnTo>
                  <a:pt x="155767" y="67586"/>
                </a:lnTo>
                <a:lnTo>
                  <a:pt x="147340" y="67586"/>
                </a:lnTo>
                <a:lnTo>
                  <a:pt x="147340" y="59326"/>
                </a:lnTo>
                <a:close/>
                <a:moveTo>
                  <a:pt x="164418" y="59326"/>
                </a:moveTo>
                <a:lnTo>
                  <a:pt x="164418" y="67586"/>
                </a:lnTo>
                <a:lnTo>
                  <a:pt x="155990" y="67586"/>
                </a:lnTo>
                <a:lnTo>
                  <a:pt x="155990" y="59326"/>
                </a:lnTo>
                <a:close/>
                <a:moveTo>
                  <a:pt x="173069" y="59326"/>
                </a:moveTo>
                <a:lnTo>
                  <a:pt x="173069" y="67586"/>
                </a:lnTo>
                <a:lnTo>
                  <a:pt x="164641" y="67586"/>
                </a:lnTo>
                <a:lnTo>
                  <a:pt x="164641" y="59326"/>
                </a:lnTo>
                <a:close/>
                <a:moveTo>
                  <a:pt x="181719" y="59326"/>
                </a:moveTo>
                <a:lnTo>
                  <a:pt x="181719" y="67586"/>
                </a:lnTo>
                <a:lnTo>
                  <a:pt x="173292" y="67586"/>
                </a:lnTo>
                <a:lnTo>
                  <a:pt x="173292" y="59326"/>
                </a:lnTo>
                <a:close/>
                <a:moveTo>
                  <a:pt x="190370" y="59326"/>
                </a:moveTo>
                <a:lnTo>
                  <a:pt x="190370" y="67586"/>
                </a:lnTo>
                <a:lnTo>
                  <a:pt x="181942" y="67586"/>
                </a:lnTo>
                <a:lnTo>
                  <a:pt x="181942" y="59326"/>
                </a:lnTo>
                <a:close/>
                <a:moveTo>
                  <a:pt x="199020" y="59326"/>
                </a:moveTo>
                <a:lnTo>
                  <a:pt x="199020" y="67586"/>
                </a:lnTo>
                <a:lnTo>
                  <a:pt x="190593" y="67586"/>
                </a:lnTo>
                <a:lnTo>
                  <a:pt x="190593" y="59326"/>
                </a:lnTo>
                <a:close/>
                <a:moveTo>
                  <a:pt x="207727" y="59326"/>
                </a:moveTo>
                <a:lnTo>
                  <a:pt x="207727" y="67586"/>
                </a:lnTo>
                <a:lnTo>
                  <a:pt x="199244" y="67586"/>
                </a:lnTo>
                <a:lnTo>
                  <a:pt x="199244" y="59326"/>
                </a:lnTo>
                <a:close/>
                <a:moveTo>
                  <a:pt x="216377" y="59326"/>
                </a:moveTo>
                <a:lnTo>
                  <a:pt x="216377" y="67586"/>
                </a:lnTo>
                <a:lnTo>
                  <a:pt x="207950" y="67586"/>
                </a:lnTo>
                <a:lnTo>
                  <a:pt x="207950" y="59326"/>
                </a:lnTo>
                <a:close/>
                <a:moveTo>
                  <a:pt x="225028" y="59326"/>
                </a:moveTo>
                <a:lnTo>
                  <a:pt x="225028" y="67586"/>
                </a:lnTo>
                <a:lnTo>
                  <a:pt x="216601" y="67586"/>
                </a:lnTo>
                <a:lnTo>
                  <a:pt x="216601" y="59326"/>
                </a:lnTo>
                <a:close/>
                <a:moveTo>
                  <a:pt x="233679" y="59326"/>
                </a:moveTo>
                <a:lnTo>
                  <a:pt x="233679" y="67586"/>
                </a:lnTo>
                <a:lnTo>
                  <a:pt x="225251" y="67586"/>
                </a:lnTo>
                <a:lnTo>
                  <a:pt x="225251" y="59326"/>
                </a:lnTo>
                <a:close/>
                <a:moveTo>
                  <a:pt x="242329" y="59326"/>
                </a:moveTo>
                <a:lnTo>
                  <a:pt x="242329" y="67586"/>
                </a:lnTo>
                <a:lnTo>
                  <a:pt x="233902" y="67586"/>
                </a:lnTo>
                <a:lnTo>
                  <a:pt x="233902" y="59326"/>
                </a:lnTo>
                <a:close/>
                <a:moveTo>
                  <a:pt x="250980" y="59326"/>
                </a:moveTo>
                <a:lnTo>
                  <a:pt x="250980" y="67586"/>
                </a:lnTo>
                <a:lnTo>
                  <a:pt x="242553" y="67586"/>
                </a:lnTo>
                <a:lnTo>
                  <a:pt x="242553" y="59326"/>
                </a:lnTo>
                <a:close/>
                <a:moveTo>
                  <a:pt x="259686" y="59326"/>
                </a:moveTo>
                <a:lnTo>
                  <a:pt x="259686" y="67586"/>
                </a:lnTo>
                <a:lnTo>
                  <a:pt x="251203" y="67586"/>
                </a:lnTo>
                <a:lnTo>
                  <a:pt x="251203" y="59326"/>
                </a:lnTo>
                <a:close/>
                <a:moveTo>
                  <a:pt x="268337" y="59326"/>
                </a:moveTo>
                <a:lnTo>
                  <a:pt x="268337" y="67586"/>
                </a:lnTo>
                <a:lnTo>
                  <a:pt x="259910" y="67586"/>
                </a:lnTo>
                <a:lnTo>
                  <a:pt x="259910" y="59326"/>
                </a:lnTo>
                <a:close/>
                <a:moveTo>
                  <a:pt x="276988" y="59326"/>
                </a:moveTo>
                <a:lnTo>
                  <a:pt x="276988" y="67586"/>
                </a:lnTo>
                <a:lnTo>
                  <a:pt x="268560" y="67586"/>
                </a:lnTo>
                <a:lnTo>
                  <a:pt x="268560" y="59326"/>
                </a:lnTo>
                <a:close/>
                <a:moveTo>
                  <a:pt x="17190" y="67810"/>
                </a:moveTo>
                <a:lnTo>
                  <a:pt x="17190" y="76014"/>
                </a:lnTo>
                <a:lnTo>
                  <a:pt x="8762" y="76014"/>
                </a:lnTo>
                <a:lnTo>
                  <a:pt x="8762" y="67810"/>
                </a:lnTo>
                <a:close/>
                <a:moveTo>
                  <a:pt x="25840" y="67810"/>
                </a:moveTo>
                <a:lnTo>
                  <a:pt x="25840" y="76014"/>
                </a:lnTo>
                <a:lnTo>
                  <a:pt x="17413" y="76014"/>
                </a:lnTo>
                <a:lnTo>
                  <a:pt x="17413" y="67810"/>
                </a:lnTo>
                <a:close/>
                <a:moveTo>
                  <a:pt x="34547" y="67810"/>
                </a:moveTo>
                <a:lnTo>
                  <a:pt x="34547" y="76014"/>
                </a:lnTo>
                <a:lnTo>
                  <a:pt x="26064" y="76014"/>
                </a:lnTo>
                <a:lnTo>
                  <a:pt x="26064" y="67810"/>
                </a:lnTo>
                <a:close/>
                <a:moveTo>
                  <a:pt x="43197" y="67810"/>
                </a:moveTo>
                <a:lnTo>
                  <a:pt x="43197" y="76014"/>
                </a:lnTo>
                <a:lnTo>
                  <a:pt x="34770" y="76014"/>
                </a:lnTo>
                <a:lnTo>
                  <a:pt x="34770" y="67810"/>
                </a:lnTo>
                <a:close/>
                <a:moveTo>
                  <a:pt x="51848" y="67810"/>
                </a:moveTo>
                <a:lnTo>
                  <a:pt x="51848" y="76014"/>
                </a:lnTo>
                <a:lnTo>
                  <a:pt x="43421" y="76014"/>
                </a:lnTo>
                <a:lnTo>
                  <a:pt x="43421" y="67810"/>
                </a:lnTo>
                <a:close/>
                <a:moveTo>
                  <a:pt x="60499" y="67810"/>
                </a:moveTo>
                <a:lnTo>
                  <a:pt x="60499" y="76014"/>
                </a:lnTo>
                <a:lnTo>
                  <a:pt x="52071" y="76014"/>
                </a:lnTo>
                <a:lnTo>
                  <a:pt x="52071" y="67810"/>
                </a:lnTo>
                <a:close/>
                <a:moveTo>
                  <a:pt x="69149" y="67810"/>
                </a:moveTo>
                <a:lnTo>
                  <a:pt x="69149" y="76014"/>
                </a:lnTo>
                <a:lnTo>
                  <a:pt x="60722" y="76014"/>
                </a:lnTo>
                <a:lnTo>
                  <a:pt x="60722" y="67810"/>
                </a:lnTo>
                <a:close/>
                <a:moveTo>
                  <a:pt x="77800" y="67810"/>
                </a:moveTo>
                <a:lnTo>
                  <a:pt x="77800" y="76014"/>
                </a:lnTo>
                <a:lnTo>
                  <a:pt x="69373" y="76014"/>
                </a:lnTo>
                <a:lnTo>
                  <a:pt x="69373" y="67810"/>
                </a:lnTo>
                <a:close/>
                <a:moveTo>
                  <a:pt x="86506" y="67810"/>
                </a:moveTo>
                <a:lnTo>
                  <a:pt x="86506" y="76014"/>
                </a:lnTo>
                <a:lnTo>
                  <a:pt x="78023" y="76014"/>
                </a:lnTo>
                <a:lnTo>
                  <a:pt x="78023" y="67810"/>
                </a:lnTo>
                <a:close/>
                <a:moveTo>
                  <a:pt x="95157" y="67810"/>
                </a:moveTo>
                <a:lnTo>
                  <a:pt x="95157" y="76014"/>
                </a:lnTo>
                <a:lnTo>
                  <a:pt x="86730" y="76014"/>
                </a:lnTo>
                <a:lnTo>
                  <a:pt x="86730" y="67810"/>
                </a:lnTo>
                <a:close/>
                <a:moveTo>
                  <a:pt x="103808" y="67810"/>
                </a:moveTo>
                <a:lnTo>
                  <a:pt x="103808" y="76014"/>
                </a:lnTo>
                <a:lnTo>
                  <a:pt x="95380" y="76014"/>
                </a:lnTo>
                <a:lnTo>
                  <a:pt x="95380" y="67810"/>
                </a:lnTo>
                <a:close/>
                <a:moveTo>
                  <a:pt x="112458" y="67810"/>
                </a:moveTo>
                <a:lnTo>
                  <a:pt x="112458" y="76014"/>
                </a:lnTo>
                <a:lnTo>
                  <a:pt x="104031" y="76014"/>
                </a:lnTo>
                <a:lnTo>
                  <a:pt x="104031" y="67810"/>
                </a:lnTo>
                <a:close/>
                <a:moveTo>
                  <a:pt x="121109" y="67810"/>
                </a:moveTo>
                <a:lnTo>
                  <a:pt x="121109" y="76014"/>
                </a:lnTo>
                <a:lnTo>
                  <a:pt x="112681" y="76014"/>
                </a:lnTo>
                <a:lnTo>
                  <a:pt x="112681" y="67810"/>
                </a:lnTo>
                <a:close/>
                <a:moveTo>
                  <a:pt x="129760" y="67810"/>
                </a:moveTo>
                <a:lnTo>
                  <a:pt x="129760" y="76014"/>
                </a:lnTo>
                <a:lnTo>
                  <a:pt x="121332" y="76014"/>
                </a:lnTo>
                <a:lnTo>
                  <a:pt x="121332" y="67810"/>
                </a:lnTo>
                <a:close/>
                <a:moveTo>
                  <a:pt x="138410" y="67810"/>
                </a:moveTo>
                <a:lnTo>
                  <a:pt x="138410" y="76014"/>
                </a:lnTo>
                <a:lnTo>
                  <a:pt x="129983" y="76014"/>
                </a:lnTo>
                <a:lnTo>
                  <a:pt x="129983" y="67810"/>
                </a:lnTo>
                <a:close/>
                <a:moveTo>
                  <a:pt x="147117" y="67810"/>
                </a:moveTo>
                <a:lnTo>
                  <a:pt x="147117" y="76014"/>
                </a:lnTo>
                <a:lnTo>
                  <a:pt x="138633" y="76014"/>
                </a:lnTo>
                <a:lnTo>
                  <a:pt x="138633" y="67810"/>
                </a:lnTo>
                <a:close/>
                <a:moveTo>
                  <a:pt x="155767" y="67810"/>
                </a:moveTo>
                <a:lnTo>
                  <a:pt x="155767" y="76014"/>
                </a:lnTo>
                <a:lnTo>
                  <a:pt x="147340" y="76014"/>
                </a:lnTo>
                <a:lnTo>
                  <a:pt x="147340" y="67810"/>
                </a:lnTo>
                <a:close/>
                <a:moveTo>
                  <a:pt x="164418" y="67810"/>
                </a:moveTo>
                <a:lnTo>
                  <a:pt x="164418" y="76014"/>
                </a:lnTo>
                <a:lnTo>
                  <a:pt x="155990" y="76014"/>
                </a:lnTo>
                <a:lnTo>
                  <a:pt x="155990" y="67810"/>
                </a:lnTo>
                <a:close/>
                <a:moveTo>
                  <a:pt x="173069" y="67810"/>
                </a:moveTo>
                <a:lnTo>
                  <a:pt x="173069" y="76014"/>
                </a:lnTo>
                <a:lnTo>
                  <a:pt x="164641" y="76014"/>
                </a:lnTo>
                <a:lnTo>
                  <a:pt x="164641" y="67810"/>
                </a:lnTo>
                <a:close/>
                <a:moveTo>
                  <a:pt x="181719" y="67810"/>
                </a:moveTo>
                <a:lnTo>
                  <a:pt x="181719" y="76014"/>
                </a:lnTo>
                <a:lnTo>
                  <a:pt x="173292" y="76014"/>
                </a:lnTo>
                <a:lnTo>
                  <a:pt x="173292" y="67810"/>
                </a:lnTo>
                <a:close/>
                <a:moveTo>
                  <a:pt x="190370" y="67810"/>
                </a:moveTo>
                <a:lnTo>
                  <a:pt x="190370" y="76014"/>
                </a:lnTo>
                <a:lnTo>
                  <a:pt x="181942" y="76014"/>
                </a:lnTo>
                <a:lnTo>
                  <a:pt x="181942" y="67810"/>
                </a:lnTo>
                <a:close/>
                <a:moveTo>
                  <a:pt x="199020" y="67810"/>
                </a:moveTo>
                <a:lnTo>
                  <a:pt x="199020" y="76014"/>
                </a:lnTo>
                <a:lnTo>
                  <a:pt x="190593" y="76014"/>
                </a:lnTo>
                <a:lnTo>
                  <a:pt x="190593" y="67810"/>
                </a:lnTo>
                <a:close/>
                <a:moveTo>
                  <a:pt x="207727" y="67810"/>
                </a:moveTo>
                <a:lnTo>
                  <a:pt x="207727" y="76014"/>
                </a:lnTo>
                <a:lnTo>
                  <a:pt x="199244" y="76014"/>
                </a:lnTo>
                <a:lnTo>
                  <a:pt x="199244" y="67810"/>
                </a:lnTo>
                <a:close/>
                <a:moveTo>
                  <a:pt x="216377" y="67810"/>
                </a:moveTo>
                <a:lnTo>
                  <a:pt x="216377" y="76014"/>
                </a:lnTo>
                <a:lnTo>
                  <a:pt x="207950" y="76014"/>
                </a:lnTo>
                <a:lnTo>
                  <a:pt x="207950" y="67810"/>
                </a:lnTo>
                <a:close/>
                <a:moveTo>
                  <a:pt x="225028" y="67810"/>
                </a:moveTo>
                <a:lnTo>
                  <a:pt x="225028" y="76014"/>
                </a:lnTo>
                <a:lnTo>
                  <a:pt x="216601" y="76014"/>
                </a:lnTo>
                <a:lnTo>
                  <a:pt x="216601" y="67810"/>
                </a:lnTo>
                <a:close/>
                <a:moveTo>
                  <a:pt x="233679" y="67810"/>
                </a:moveTo>
                <a:lnTo>
                  <a:pt x="233679" y="76014"/>
                </a:lnTo>
                <a:lnTo>
                  <a:pt x="225251" y="76014"/>
                </a:lnTo>
                <a:lnTo>
                  <a:pt x="225251" y="67810"/>
                </a:lnTo>
                <a:close/>
                <a:moveTo>
                  <a:pt x="242329" y="67810"/>
                </a:moveTo>
                <a:lnTo>
                  <a:pt x="242329" y="76014"/>
                </a:lnTo>
                <a:lnTo>
                  <a:pt x="233902" y="76014"/>
                </a:lnTo>
                <a:lnTo>
                  <a:pt x="233902" y="67810"/>
                </a:lnTo>
                <a:close/>
                <a:moveTo>
                  <a:pt x="250980" y="67810"/>
                </a:moveTo>
                <a:lnTo>
                  <a:pt x="250980" y="76014"/>
                </a:lnTo>
                <a:lnTo>
                  <a:pt x="242553" y="76014"/>
                </a:lnTo>
                <a:lnTo>
                  <a:pt x="242553" y="67810"/>
                </a:lnTo>
                <a:close/>
                <a:moveTo>
                  <a:pt x="259686" y="67810"/>
                </a:moveTo>
                <a:lnTo>
                  <a:pt x="259686" y="76014"/>
                </a:lnTo>
                <a:lnTo>
                  <a:pt x="251203" y="76014"/>
                </a:lnTo>
                <a:lnTo>
                  <a:pt x="251203" y="67810"/>
                </a:lnTo>
                <a:close/>
                <a:moveTo>
                  <a:pt x="268337" y="67810"/>
                </a:moveTo>
                <a:lnTo>
                  <a:pt x="268337" y="76014"/>
                </a:lnTo>
                <a:lnTo>
                  <a:pt x="259910" y="76014"/>
                </a:lnTo>
                <a:lnTo>
                  <a:pt x="259910" y="67810"/>
                </a:lnTo>
                <a:close/>
                <a:moveTo>
                  <a:pt x="276988" y="67810"/>
                </a:moveTo>
                <a:lnTo>
                  <a:pt x="276988" y="76014"/>
                </a:lnTo>
                <a:lnTo>
                  <a:pt x="268560" y="76014"/>
                </a:lnTo>
                <a:lnTo>
                  <a:pt x="268560" y="67810"/>
                </a:lnTo>
                <a:close/>
                <a:moveTo>
                  <a:pt x="17190" y="76237"/>
                </a:moveTo>
                <a:lnTo>
                  <a:pt x="17190" y="84497"/>
                </a:lnTo>
                <a:lnTo>
                  <a:pt x="8762" y="84497"/>
                </a:lnTo>
                <a:lnTo>
                  <a:pt x="8762" y="76237"/>
                </a:lnTo>
                <a:close/>
                <a:moveTo>
                  <a:pt x="25840" y="76237"/>
                </a:moveTo>
                <a:lnTo>
                  <a:pt x="25840" y="84497"/>
                </a:lnTo>
                <a:lnTo>
                  <a:pt x="17413" y="84497"/>
                </a:lnTo>
                <a:lnTo>
                  <a:pt x="17413" y="76237"/>
                </a:lnTo>
                <a:close/>
                <a:moveTo>
                  <a:pt x="34547" y="76237"/>
                </a:moveTo>
                <a:lnTo>
                  <a:pt x="34547" y="84497"/>
                </a:lnTo>
                <a:lnTo>
                  <a:pt x="26064" y="84497"/>
                </a:lnTo>
                <a:lnTo>
                  <a:pt x="26064" y="76237"/>
                </a:lnTo>
                <a:close/>
                <a:moveTo>
                  <a:pt x="43197" y="76237"/>
                </a:moveTo>
                <a:lnTo>
                  <a:pt x="43197" y="84497"/>
                </a:lnTo>
                <a:lnTo>
                  <a:pt x="34770" y="84497"/>
                </a:lnTo>
                <a:lnTo>
                  <a:pt x="34770" y="76237"/>
                </a:lnTo>
                <a:close/>
                <a:moveTo>
                  <a:pt x="51848" y="76237"/>
                </a:moveTo>
                <a:lnTo>
                  <a:pt x="51848" y="84497"/>
                </a:lnTo>
                <a:lnTo>
                  <a:pt x="43421" y="84497"/>
                </a:lnTo>
                <a:lnTo>
                  <a:pt x="43421" y="76237"/>
                </a:lnTo>
                <a:close/>
                <a:moveTo>
                  <a:pt x="60499" y="76237"/>
                </a:moveTo>
                <a:lnTo>
                  <a:pt x="60499" y="84497"/>
                </a:lnTo>
                <a:lnTo>
                  <a:pt x="52071" y="84497"/>
                </a:lnTo>
                <a:lnTo>
                  <a:pt x="52071" y="76237"/>
                </a:lnTo>
                <a:close/>
                <a:moveTo>
                  <a:pt x="69149" y="76237"/>
                </a:moveTo>
                <a:lnTo>
                  <a:pt x="69149" y="84497"/>
                </a:lnTo>
                <a:lnTo>
                  <a:pt x="60722" y="84497"/>
                </a:lnTo>
                <a:lnTo>
                  <a:pt x="60722" y="76237"/>
                </a:lnTo>
                <a:close/>
                <a:moveTo>
                  <a:pt x="77800" y="76237"/>
                </a:moveTo>
                <a:lnTo>
                  <a:pt x="77800" y="84497"/>
                </a:lnTo>
                <a:lnTo>
                  <a:pt x="69373" y="84497"/>
                </a:lnTo>
                <a:lnTo>
                  <a:pt x="69373" y="76237"/>
                </a:lnTo>
                <a:close/>
                <a:moveTo>
                  <a:pt x="86506" y="76237"/>
                </a:moveTo>
                <a:lnTo>
                  <a:pt x="86506" y="84497"/>
                </a:lnTo>
                <a:lnTo>
                  <a:pt x="78023" y="84497"/>
                </a:lnTo>
                <a:lnTo>
                  <a:pt x="78023" y="76237"/>
                </a:lnTo>
                <a:close/>
                <a:moveTo>
                  <a:pt x="95157" y="76237"/>
                </a:moveTo>
                <a:lnTo>
                  <a:pt x="95157" y="84497"/>
                </a:lnTo>
                <a:lnTo>
                  <a:pt x="86730" y="84497"/>
                </a:lnTo>
                <a:lnTo>
                  <a:pt x="86730" y="76237"/>
                </a:lnTo>
                <a:close/>
                <a:moveTo>
                  <a:pt x="103808" y="76237"/>
                </a:moveTo>
                <a:lnTo>
                  <a:pt x="103808" y="84497"/>
                </a:lnTo>
                <a:lnTo>
                  <a:pt x="95380" y="84497"/>
                </a:lnTo>
                <a:lnTo>
                  <a:pt x="95380" y="76237"/>
                </a:lnTo>
                <a:close/>
                <a:moveTo>
                  <a:pt x="112458" y="76237"/>
                </a:moveTo>
                <a:lnTo>
                  <a:pt x="112458" y="84497"/>
                </a:lnTo>
                <a:lnTo>
                  <a:pt x="104031" y="84497"/>
                </a:lnTo>
                <a:lnTo>
                  <a:pt x="104031" y="76237"/>
                </a:lnTo>
                <a:close/>
                <a:moveTo>
                  <a:pt x="121109" y="76237"/>
                </a:moveTo>
                <a:lnTo>
                  <a:pt x="121109" y="84497"/>
                </a:lnTo>
                <a:lnTo>
                  <a:pt x="112681" y="84497"/>
                </a:lnTo>
                <a:lnTo>
                  <a:pt x="112681" y="76237"/>
                </a:lnTo>
                <a:close/>
                <a:moveTo>
                  <a:pt x="129760" y="76237"/>
                </a:moveTo>
                <a:lnTo>
                  <a:pt x="129760" y="84497"/>
                </a:lnTo>
                <a:lnTo>
                  <a:pt x="121332" y="84497"/>
                </a:lnTo>
                <a:lnTo>
                  <a:pt x="121332" y="76237"/>
                </a:lnTo>
                <a:close/>
                <a:moveTo>
                  <a:pt x="138410" y="76237"/>
                </a:moveTo>
                <a:lnTo>
                  <a:pt x="138410" y="84497"/>
                </a:lnTo>
                <a:lnTo>
                  <a:pt x="129983" y="84497"/>
                </a:lnTo>
                <a:lnTo>
                  <a:pt x="129983" y="76237"/>
                </a:lnTo>
                <a:close/>
                <a:moveTo>
                  <a:pt x="147117" y="76237"/>
                </a:moveTo>
                <a:lnTo>
                  <a:pt x="147117" y="84497"/>
                </a:lnTo>
                <a:lnTo>
                  <a:pt x="138633" y="84497"/>
                </a:lnTo>
                <a:lnTo>
                  <a:pt x="138633" y="76237"/>
                </a:lnTo>
                <a:close/>
                <a:moveTo>
                  <a:pt x="155767" y="76237"/>
                </a:moveTo>
                <a:lnTo>
                  <a:pt x="155767" y="84497"/>
                </a:lnTo>
                <a:lnTo>
                  <a:pt x="147340" y="84497"/>
                </a:lnTo>
                <a:lnTo>
                  <a:pt x="147340" y="76237"/>
                </a:lnTo>
                <a:close/>
                <a:moveTo>
                  <a:pt x="164418" y="76237"/>
                </a:moveTo>
                <a:lnTo>
                  <a:pt x="164418" y="84497"/>
                </a:lnTo>
                <a:lnTo>
                  <a:pt x="155990" y="84497"/>
                </a:lnTo>
                <a:lnTo>
                  <a:pt x="155990" y="76237"/>
                </a:lnTo>
                <a:close/>
                <a:moveTo>
                  <a:pt x="173069" y="76237"/>
                </a:moveTo>
                <a:lnTo>
                  <a:pt x="173069" y="84497"/>
                </a:lnTo>
                <a:lnTo>
                  <a:pt x="164641" y="84497"/>
                </a:lnTo>
                <a:lnTo>
                  <a:pt x="164641" y="76237"/>
                </a:lnTo>
                <a:close/>
                <a:moveTo>
                  <a:pt x="181719" y="76237"/>
                </a:moveTo>
                <a:lnTo>
                  <a:pt x="181719" y="84497"/>
                </a:lnTo>
                <a:lnTo>
                  <a:pt x="173292" y="84497"/>
                </a:lnTo>
                <a:lnTo>
                  <a:pt x="173292" y="76237"/>
                </a:lnTo>
                <a:close/>
                <a:moveTo>
                  <a:pt x="190370" y="76237"/>
                </a:moveTo>
                <a:lnTo>
                  <a:pt x="190370" y="84497"/>
                </a:lnTo>
                <a:lnTo>
                  <a:pt x="181942" y="84497"/>
                </a:lnTo>
                <a:lnTo>
                  <a:pt x="181942" y="76237"/>
                </a:lnTo>
                <a:close/>
                <a:moveTo>
                  <a:pt x="199020" y="76237"/>
                </a:moveTo>
                <a:lnTo>
                  <a:pt x="199020" y="84497"/>
                </a:lnTo>
                <a:lnTo>
                  <a:pt x="190593" y="84497"/>
                </a:lnTo>
                <a:lnTo>
                  <a:pt x="190593" y="76237"/>
                </a:lnTo>
                <a:close/>
                <a:moveTo>
                  <a:pt x="207727" y="76237"/>
                </a:moveTo>
                <a:lnTo>
                  <a:pt x="207727" y="84497"/>
                </a:lnTo>
                <a:lnTo>
                  <a:pt x="199244" y="84497"/>
                </a:lnTo>
                <a:lnTo>
                  <a:pt x="199244" y="76237"/>
                </a:lnTo>
                <a:close/>
                <a:moveTo>
                  <a:pt x="216377" y="76237"/>
                </a:moveTo>
                <a:lnTo>
                  <a:pt x="216377" y="84497"/>
                </a:lnTo>
                <a:lnTo>
                  <a:pt x="207950" y="84497"/>
                </a:lnTo>
                <a:lnTo>
                  <a:pt x="207950" y="76237"/>
                </a:lnTo>
                <a:close/>
                <a:moveTo>
                  <a:pt x="225028" y="76237"/>
                </a:moveTo>
                <a:lnTo>
                  <a:pt x="225028" y="84497"/>
                </a:lnTo>
                <a:lnTo>
                  <a:pt x="216601" y="84497"/>
                </a:lnTo>
                <a:lnTo>
                  <a:pt x="216601" y="76237"/>
                </a:lnTo>
                <a:close/>
                <a:moveTo>
                  <a:pt x="233679" y="76237"/>
                </a:moveTo>
                <a:lnTo>
                  <a:pt x="233679" y="84497"/>
                </a:lnTo>
                <a:lnTo>
                  <a:pt x="225251" y="84497"/>
                </a:lnTo>
                <a:lnTo>
                  <a:pt x="225251" y="76237"/>
                </a:lnTo>
                <a:close/>
                <a:moveTo>
                  <a:pt x="242329" y="76237"/>
                </a:moveTo>
                <a:lnTo>
                  <a:pt x="242329" y="84497"/>
                </a:lnTo>
                <a:lnTo>
                  <a:pt x="233902" y="84497"/>
                </a:lnTo>
                <a:lnTo>
                  <a:pt x="233902" y="76237"/>
                </a:lnTo>
                <a:close/>
                <a:moveTo>
                  <a:pt x="250980" y="76237"/>
                </a:moveTo>
                <a:lnTo>
                  <a:pt x="250980" y="84497"/>
                </a:lnTo>
                <a:lnTo>
                  <a:pt x="242553" y="84497"/>
                </a:lnTo>
                <a:lnTo>
                  <a:pt x="242553" y="76237"/>
                </a:lnTo>
                <a:close/>
                <a:moveTo>
                  <a:pt x="259686" y="76237"/>
                </a:moveTo>
                <a:lnTo>
                  <a:pt x="259686" y="84497"/>
                </a:lnTo>
                <a:lnTo>
                  <a:pt x="251203" y="84497"/>
                </a:lnTo>
                <a:lnTo>
                  <a:pt x="251203" y="76237"/>
                </a:lnTo>
                <a:close/>
                <a:moveTo>
                  <a:pt x="268337" y="76237"/>
                </a:moveTo>
                <a:lnTo>
                  <a:pt x="268337" y="84497"/>
                </a:lnTo>
                <a:lnTo>
                  <a:pt x="259910" y="84497"/>
                </a:lnTo>
                <a:lnTo>
                  <a:pt x="259910" y="76237"/>
                </a:lnTo>
                <a:close/>
                <a:moveTo>
                  <a:pt x="276988" y="76237"/>
                </a:moveTo>
                <a:lnTo>
                  <a:pt x="276988" y="84497"/>
                </a:lnTo>
                <a:lnTo>
                  <a:pt x="268560" y="84497"/>
                </a:lnTo>
                <a:lnTo>
                  <a:pt x="268560" y="76237"/>
                </a:lnTo>
                <a:close/>
                <a:moveTo>
                  <a:pt x="17190" y="84720"/>
                </a:moveTo>
                <a:lnTo>
                  <a:pt x="17190" y="92924"/>
                </a:lnTo>
                <a:lnTo>
                  <a:pt x="8762" y="92924"/>
                </a:lnTo>
                <a:lnTo>
                  <a:pt x="8762" y="84720"/>
                </a:lnTo>
                <a:close/>
                <a:moveTo>
                  <a:pt x="25840" y="84720"/>
                </a:moveTo>
                <a:lnTo>
                  <a:pt x="25840" y="92924"/>
                </a:lnTo>
                <a:lnTo>
                  <a:pt x="17413" y="92924"/>
                </a:lnTo>
                <a:lnTo>
                  <a:pt x="17413" y="84720"/>
                </a:lnTo>
                <a:close/>
                <a:moveTo>
                  <a:pt x="34547" y="84720"/>
                </a:moveTo>
                <a:lnTo>
                  <a:pt x="34547" y="92924"/>
                </a:lnTo>
                <a:lnTo>
                  <a:pt x="26064" y="92924"/>
                </a:lnTo>
                <a:lnTo>
                  <a:pt x="26064" y="84720"/>
                </a:lnTo>
                <a:close/>
                <a:moveTo>
                  <a:pt x="43197" y="84720"/>
                </a:moveTo>
                <a:lnTo>
                  <a:pt x="43197" y="92924"/>
                </a:lnTo>
                <a:lnTo>
                  <a:pt x="34770" y="92924"/>
                </a:lnTo>
                <a:lnTo>
                  <a:pt x="34770" y="84720"/>
                </a:lnTo>
                <a:close/>
                <a:moveTo>
                  <a:pt x="51848" y="84720"/>
                </a:moveTo>
                <a:lnTo>
                  <a:pt x="51848" y="92924"/>
                </a:lnTo>
                <a:lnTo>
                  <a:pt x="43421" y="92924"/>
                </a:lnTo>
                <a:lnTo>
                  <a:pt x="43421" y="84720"/>
                </a:lnTo>
                <a:close/>
                <a:moveTo>
                  <a:pt x="60499" y="84720"/>
                </a:moveTo>
                <a:lnTo>
                  <a:pt x="60499" y="92924"/>
                </a:lnTo>
                <a:lnTo>
                  <a:pt x="52071" y="92924"/>
                </a:lnTo>
                <a:lnTo>
                  <a:pt x="52071" y="84720"/>
                </a:lnTo>
                <a:close/>
                <a:moveTo>
                  <a:pt x="69149" y="84720"/>
                </a:moveTo>
                <a:lnTo>
                  <a:pt x="69149" y="92924"/>
                </a:lnTo>
                <a:lnTo>
                  <a:pt x="60722" y="92924"/>
                </a:lnTo>
                <a:lnTo>
                  <a:pt x="60722" y="84720"/>
                </a:lnTo>
                <a:close/>
                <a:moveTo>
                  <a:pt x="77800" y="84720"/>
                </a:moveTo>
                <a:lnTo>
                  <a:pt x="77800" y="92924"/>
                </a:lnTo>
                <a:lnTo>
                  <a:pt x="69373" y="92924"/>
                </a:lnTo>
                <a:lnTo>
                  <a:pt x="69373" y="84720"/>
                </a:lnTo>
                <a:close/>
                <a:moveTo>
                  <a:pt x="86506" y="84720"/>
                </a:moveTo>
                <a:lnTo>
                  <a:pt x="86506" y="92924"/>
                </a:lnTo>
                <a:lnTo>
                  <a:pt x="78023" y="92924"/>
                </a:lnTo>
                <a:lnTo>
                  <a:pt x="78023" y="84720"/>
                </a:lnTo>
                <a:close/>
                <a:moveTo>
                  <a:pt x="95157" y="84720"/>
                </a:moveTo>
                <a:lnTo>
                  <a:pt x="95157" y="92924"/>
                </a:lnTo>
                <a:lnTo>
                  <a:pt x="86730" y="92924"/>
                </a:lnTo>
                <a:lnTo>
                  <a:pt x="86730" y="84720"/>
                </a:lnTo>
                <a:close/>
                <a:moveTo>
                  <a:pt x="103808" y="84720"/>
                </a:moveTo>
                <a:lnTo>
                  <a:pt x="103808" y="92924"/>
                </a:lnTo>
                <a:lnTo>
                  <a:pt x="95380" y="92924"/>
                </a:lnTo>
                <a:lnTo>
                  <a:pt x="95380" y="84720"/>
                </a:lnTo>
                <a:close/>
                <a:moveTo>
                  <a:pt x="112458" y="84720"/>
                </a:moveTo>
                <a:lnTo>
                  <a:pt x="112458" y="92924"/>
                </a:lnTo>
                <a:lnTo>
                  <a:pt x="104031" y="92924"/>
                </a:lnTo>
                <a:lnTo>
                  <a:pt x="104031" y="84720"/>
                </a:lnTo>
                <a:close/>
                <a:moveTo>
                  <a:pt x="121109" y="84720"/>
                </a:moveTo>
                <a:lnTo>
                  <a:pt x="121109" y="92924"/>
                </a:lnTo>
                <a:lnTo>
                  <a:pt x="112681" y="92924"/>
                </a:lnTo>
                <a:lnTo>
                  <a:pt x="112681" y="84720"/>
                </a:lnTo>
                <a:close/>
                <a:moveTo>
                  <a:pt x="129760" y="84720"/>
                </a:moveTo>
                <a:lnTo>
                  <a:pt x="129760" y="92924"/>
                </a:lnTo>
                <a:lnTo>
                  <a:pt x="121332" y="92924"/>
                </a:lnTo>
                <a:lnTo>
                  <a:pt x="121332" y="84720"/>
                </a:lnTo>
                <a:close/>
                <a:moveTo>
                  <a:pt x="138410" y="84720"/>
                </a:moveTo>
                <a:lnTo>
                  <a:pt x="138410" y="92924"/>
                </a:lnTo>
                <a:lnTo>
                  <a:pt x="129983" y="92924"/>
                </a:lnTo>
                <a:lnTo>
                  <a:pt x="129983" y="84720"/>
                </a:lnTo>
                <a:close/>
                <a:moveTo>
                  <a:pt x="147117" y="84720"/>
                </a:moveTo>
                <a:lnTo>
                  <a:pt x="147117" y="92924"/>
                </a:lnTo>
                <a:lnTo>
                  <a:pt x="138633" y="92924"/>
                </a:lnTo>
                <a:lnTo>
                  <a:pt x="138633" y="84720"/>
                </a:lnTo>
                <a:close/>
                <a:moveTo>
                  <a:pt x="155767" y="84720"/>
                </a:moveTo>
                <a:lnTo>
                  <a:pt x="155767" y="92924"/>
                </a:lnTo>
                <a:lnTo>
                  <a:pt x="147340" y="92924"/>
                </a:lnTo>
                <a:lnTo>
                  <a:pt x="147340" y="84720"/>
                </a:lnTo>
                <a:close/>
                <a:moveTo>
                  <a:pt x="164418" y="84720"/>
                </a:moveTo>
                <a:lnTo>
                  <a:pt x="164418" y="92924"/>
                </a:lnTo>
                <a:lnTo>
                  <a:pt x="155990" y="92924"/>
                </a:lnTo>
                <a:lnTo>
                  <a:pt x="155990" y="84720"/>
                </a:lnTo>
                <a:close/>
                <a:moveTo>
                  <a:pt x="173069" y="84720"/>
                </a:moveTo>
                <a:lnTo>
                  <a:pt x="173069" y="92924"/>
                </a:lnTo>
                <a:lnTo>
                  <a:pt x="164641" y="92924"/>
                </a:lnTo>
                <a:lnTo>
                  <a:pt x="164641" y="84720"/>
                </a:lnTo>
                <a:close/>
                <a:moveTo>
                  <a:pt x="181719" y="84720"/>
                </a:moveTo>
                <a:lnTo>
                  <a:pt x="181719" y="92924"/>
                </a:lnTo>
                <a:lnTo>
                  <a:pt x="173292" y="92924"/>
                </a:lnTo>
                <a:lnTo>
                  <a:pt x="173292" y="84720"/>
                </a:lnTo>
                <a:close/>
                <a:moveTo>
                  <a:pt x="190370" y="84720"/>
                </a:moveTo>
                <a:lnTo>
                  <a:pt x="190370" y="92924"/>
                </a:lnTo>
                <a:lnTo>
                  <a:pt x="181942" y="92924"/>
                </a:lnTo>
                <a:lnTo>
                  <a:pt x="181942" y="84720"/>
                </a:lnTo>
                <a:close/>
                <a:moveTo>
                  <a:pt x="199020" y="84720"/>
                </a:moveTo>
                <a:lnTo>
                  <a:pt x="199020" y="92924"/>
                </a:lnTo>
                <a:lnTo>
                  <a:pt x="190593" y="92924"/>
                </a:lnTo>
                <a:lnTo>
                  <a:pt x="190593" y="84720"/>
                </a:lnTo>
                <a:close/>
                <a:moveTo>
                  <a:pt x="207727" y="84720"/>
                </a:moveTo>
                <a:lnTo>
                  <a:pt x="207727" y="92924"/>
                </a:lnTo>
                <a:lnTo>
                  <a:pt x="199244" y="92924"/>
                </a:lnTo>
                <a:lnTo>
                  <a:pt x="199244" y="84720"/>
                </a:lnTo>
                <a:close/>
                <a:moveTo>
                  <a:pt x="216377" y="84720"/>
                </a:moveTo>
                <a:lnTo>
                  <a:pt x="216377" y="92924"/>
                </a:lnTo>
                <a:lnTo>
                  <a:pt x="207950" y="92924"/>
                </a:lnTo>
                <a:lnTo>
                  <a:pt x="207950" y="84720"/>
                </a:lnTo>
                <a:close/>
                <a:moveTo>
                  <a:pt x="225028" y="84720"/>
                </a:moveTo>
                <a:lnTo>
                  <a:pt x="225028" y="92924"/>
                </a:lnTo>
                <a:lnTo>
                  <a:pt x="216601" y="92924"/>
                </a:lnTo>
                <a:lnTo>
                  <a:pt x="216601" y="84720"/>
                </a:lnTo>
                <a:close/>
                <a:moveTo>
                  <a:pt x="233679" y="84720"/>
                </a:moveTo>
                <a:lnTo>
                  <a:pt x="233679" y="92924"/>
                </a:lnTo>
                <a:lnTo>
                  <a:pt x="225251" y="92924"/>
                </a:lnTo>
                <a:lnTo>
                  <a:pt x="225251" y="84720"/>
                </a:lnTo>
                <a:close/>
                <a:moveTo>
                  <a:pt x="242329" y="84720"/>
                </a:moveTo>
                <a:lnTo>
                  <a:pt x="242329" y="92924"/>
                </a:lnTo>
                <a:lnTo>
                  <a:pt x="233902" y="92924"/>
                </a:lnTo>
                <a:lnTo>
                  <a:pt x="233902" y="84720"/>
                </a:lnTo>
                <a:close/>
                <a:moveTo>
                  <a:pt x="250980" y="84720"/>
                </a:moveTo>
                <a:lnTo>
                  <a:pt x="250980" y="92924"/>
                </a:lnTo>
                <a:lnTo>
                  <a:pt x="242553" y="92924"/>
                </a:lnTo>
                <a:lnTo>
                  <a:pt x="242553" y="84720"/>
                </a:lnTo>
                <a:close/>
                <a:moveTo>
                  <a:pt x="259686" y="84720"/>
                </a:moveTo>
                <a:lnTo>
                  <a:pt x="259686" y="92924"/>
                </a:lnTo>
                <a:lnTo>
                  <a:pt x="251203" y="92924"/>
                </a:lnTo>
                <a:lnTo>
                  <a:pt x="251203" y="84720"/>
                </a:lnTo>
                <a:close/>
                <a:moveTo>
                  <a:pt x="268337" y="84720"/>
                </a:moveTo>
                <a:lnTo>
                  <a:pt x="268337" y="92924"/>
                </a:lnTo>
                <a:lnTo>
                  <a:pt x="259910" y="92924"/>
                </a:lnTo>
                <a:lnTo>
                  <a:pt x="259910" y="84720"/>
                </a:lnTo>
                <a:close/>
                <a:moveTo>
                  <a:pt x="276988" y="84720"/>
                </a:moveTo>
                <a:lnTo>
                  <a:pt x="276988" y="92924"/>
                </a:lnTo>
                <a:lnTo>
                  <a:pt x="268560" y="92924"/>
                </a:lnTo>
                <a:lnTo>
                  <a:pt x="268560" y="84720"/>
                </a:lnTo>
                <a:close/>
                <a:moveTo>
                  <a:pt x="17190" y="93148"/>
                </a:moveTo>
                <a:lnTo>
                  <a:pt x="17190" y="101408"/>
                </a:lnTo>
                <a:lnTo>
                  <a:pt x="8762" y="101408"/>
                </a:lnTo>
                <a:lnTo>
                  <a:pt x="8762" y="93148"/>
                </a:lnTo>
                <a:close/>
                <a:moveTo>
                  <a:pt x="25840" y="93148"/>
                </a:moveTo>
                <a:lnTo>
                  <a:pt x="25840" y="101408"/>
                </a:lnTo>
                <a:lnTo>
                  <a:pt x="17413" y="101408"/>
                </a:lnTo>
                <a:lnTo>
                  <a:pt x="17413" y="93148"/>
                </a:lnTo>
                <a:close/>
                <a:moveTo>
                  <a:pt x="34547" y="93148"/>
                </a:moveTo>
                <a:lnTo>
                  <a:pt x="34547" y="101408"/>
                </a:lnTo>
                <a:lnTo>
                  <a:pt x="26064" y="101408"/>
                </a:lnTo>
                <a:lnTo>
                  <a:pt x="26064" y="93148"/>
                </a:lnTo>
                <a:close/>
                <a:moveTo>
                  <a:pt x="43197" y="93148"/>
                </a:moveTo>
                <a:lnTo>
                  <a:pt x="43197" y="101408"/>
                </a:lnTo>
                <a:lnTo>
                  <a:pt x="34770" y="101408"/>
                </a:lnTo>
                <a:lnTo>
                  <a:pt x="34770" y="93148"/>
                </a:lnTo>
                <a:close/>
                <a:moveTo>
                  <a:pt x="51848" y="93148"/>
                </a:moveTo>
                <a:lnTo>
                  <a:pt x="51848" y="101408"/>
                </a:lnTo>
                <a:lnTo>
                  <a:pt x="43421" y="101408"/>
                </a:lnTo>
                <a:lnTo>
                  <a:pt x="43421" y="93148"/>
                </a:lnTo>
                <a:close/>
                <a:moveTo>
                  <a:pt x="60499" y="93148"/>
                </a:moveTo>
                <a:lnTo>
                  <a:pt x="60499" y="101408"/>
                </a:lnTo>
                <a:lnTo>
                  <a:pt x="52071" y="101408"/>
                </a:lnTo>
                <a:lnTo>
                  <a:pt x="52071" y="93148"/>
                </a:lnTo>
                <a:close/>
                <a:moveTo>
                  <a:pt x="69149" y="93148"/>
                </a:moveTo>
                <a:lnTo>
                  <a:pt x="69149" y="101408"/>
                </a:lnTo>
                <a:lnTo>
                  <a:pt x="60722" y="101408"/>
                </a:lnTo>
                <a:lnTo>
                  <a:pt x="60722" y="93148"/>
                </a:lnTo>
                <a:close/>
                <a:moveTo>
                  <a:pt x="77800" y="93148"/>
                </a:moveTo>
                <a:lnTo>
                  <a:pt x="77800" y="101408"/>
                </a:lnTo>
                <a:lnTo>
                  <a:pt x="69373" y="101408"/>
                </a:lnTo>
                <a:lnTo>
                  <a:pt x="69373" y="93148"/>
                </a:lnTo>
                <a:close/>
                <a:moveTo>
                  <a:pt x="86506" y="93148"/>
                </a:moveTo>
                <a:lnTo>
                  <a:pt x="86506" y="101408"/>
                </a:lnTo>
                <a:lnTo>
                  <a:pt x="78023" y="101408"/>
                </a:lnTo>
                <a:lnTo>
                  <a:pt x="78023" y="93148"/>
                </a:lnTo>
                <a:close/>
                <a:moveTo>
                  <a:pt x="95157" y="93148"/>
                </a:moveTo>
                <a:lnTo>
                  <a:pt x="95157" y="101408"/>
                </a:lnTo>
                <a:lnTo>
                  <a:pt x="86730" y="101408"/>
                </a:lnTo>
                <a:lnTo>
                  <a:pt x="86730" y="93148"/>
                </a:lnTo>
                <a:close/>
                <a:moveTo>
                  <a:pt x="103808" y="93148"/>
                </a:moveTo>
                <a:lnTo>
                  <a:pt x="103808" y="101408"/>
                </a:lnTo>
                <a:lnTo>
                  <a:pt x="95380" y="101408"/>
                </a:lnTo>
                <a:lnTo>
                  <a:pt x="95380" y="93148"/>
                </a:lnTo>
                <a:close/>
                <a:moveTo>
                  <a:pt x="112458" y="93148"/>
                </a:moveTo>
                <a:lnTo>
                  <a:pt x="112458" y="101408"/>
                </a:lnTo>
                <a:lnTo>
                  <a:pt x="104031" y="101408"/>
                </a:lnTo>
                <a:lnTo>
                  <a:pt x="104031" y="93148"/>
                </a:lnTo>
                <a:close/>
                <a:moveTo>
                  <a:pt x="121109" y="93148"/>
                </a:moveTo>
                <a:lnTo>
                  <a:pt x="121109" y="101408"/>
                </a:lnTo>
                <a:lnTo>
                  <a:pt x="112681" y="101408"/>
                </a:lnTo>
                <a:lnTo>
                  <a:pt x="112681" y="93148"/>
                </a:lnTo>
                <a:close/>
                <a:moveTo>
                  <a:pt x="129760" y="93148"/>
                </a:moveTo>
                <a:lnTo>
                  <a:pt x="129760" y="101408"/>
                </a:lnTo>
                <a:lnTo>
                  <a:pt x="121332" y="101408"/>
                </a:lnTo>
                <a:lnTo>
                  <a:pt x="121332" y="93148"/>
                </a:lnTo>
                <a:close/>
                <a:moveTo>
                  <a:pt x="138410" y="93148"/>
                </a:moveTo>
                <a:lnTo>
                  <a:pt x="138410" y="101408"/>
                </a:lnTo>
                <a:lnTo>
                  <a:pt x="129983" y="101408"/>
                </a:lnTo>
                <a:lnTo>
                  <a:pt x="129983" y="93148"/>
                </a:lnTo>
                <a:close/>
                <a:moveTo>
                  <a:pt x="147117" y="93148"/>
                </a:moveTo>
                <a:lnTo>
                  <a:pt x="147117" y="101408"/>
                </a:lnTo>
                <a:lnTo>
                  <a:pt x="138633" y="101408"/>
                </a:lnTo>
                <a:lnTo>
                  <a:pt x="138633" y="93148"/>
                </a:lnTo>
                <a:close/>
                <a:moveTo>
                  <a:pt x="155767" y="93148"/>
                </a:moveTo>
                <a:lnTo>
                  <a:pt x="155767" y="101408"/>
                </a:lnTo>
                <a:lnTo>
                  <a:pt x="147340" y="101408"/>
                </a:lnTo>
                <a:lnTo>
                  <a:pt x="147340" y="93148"/>
                </a:lnTo>
                <a:close/>
                <a:moveTo>
                  <a:pt x="164418" y="93148"/>
                </a:moveTo>
                <a:lnTo>
                  <a:pt x="164418" y="101408"/>
                </a:lnTo>
                <a:lnTo>
                  <a:pt x="155990" y="101408"/>
                </a:lnTo>
                <a:lnTo>
                  <a:pt x="155990" y="93148"/>
                </a:lnTo>
                <a:close/>
                <a:moveTo>
                  <a:pt x="173069" y="93148"/>
                </a:moveTo>
                <a:lnTo>
                  <a:pt x="173069" y="101408"/>
                </a:lnTo>
                <a:lnTo>
                  <a:pt x="164641" y="101408"/>
                </a:lnTo>
                <a:lnTo>
                  <a:pt x="164641" y="93148"/>
                </a:lnTo>
                <a:close/>
                <a:moveTo>
                  <a:pt x="181719" y="93148"/>
                </a:moveTo>
                <a:lnTo>
                  <a:pt x="181719" y="101408"/>
                </a:lnTo>
                <a:lnTo>
                  <a:pt x="173292" y="101408"/>
                </a:lnTo>
                <a:lnTo>
                  <a:pt x="173292" y="93148"/>
                </a:lnTo>
                <a:close/>
                <a:moveTo>
                  <a:pt x="190370" y="93148"/>
                </a:moveTo>
                <a:lnTo>
                  <a:pt x="190370" y="101408"/>
                </a:lnTo>
                <a:lnTo>
                  <a:pt x="181942" y="101408"/>
                </a:lnTo>
                <a:lnTo>
                  <a:pt x="181942" y="93148"/>
                </a:lnTo>
                <a:close/>
                <a:moveTo>
                  <a:pt x="199020" y="93148"/>
                </a:moveTo>
                <a:lnTo>
                  <a:pt x="199020" y="101408"/>
                </a:lnTo>
                <a:lnTo>
                  <a:pt x="190593" y="101408"/>
                </a:lnTo>
                <a:lnTo>
                  <a:pt x="190593" y="93148"/>
                </a:lnTo>
                <a:close/>
                <a:moveTo>
                  <a:pt x="207727" y="93148"/>
                </a:moveTo>
                <a:lnTo>
                  <a:pt x="207727" y="101408"/>
                </a:lnTo>
                <a:lnTo>
                  <a:pt x="199244" y="101408"/>
                </a:lnTo>
                <a:lnTo>
                  <a:pt x="199244" y="93148"/>
                </a:lnTo>
                <a:close/>
                <a:moveTo>
                  <a:pt x="216377" y="93148"/>
                </a:moveTo>
                <a:lnTo>
                  <a:pt x="216377" y="101408"/>
                </a:lnTo>
                <a:lnTo>
                  <a:pt x="207950" y="101408"/>
                </a:lnTo>
                <a:lnTo>
                  <a:pt x="207950" y="93148"/>
                </a:lnTo>
                <a:close/>
                <a:moveTo>
                  <a:pt x="225028" y="93148"/>
                </a:moveTo>
                <a:lnTo>
                  <a:pt x="225028" y="101408"/>
                </a:lnTo>
                <a:lnTo>
                  <a:pt x="216601" y="101408"/>
                </a:lnTo>
                <a:lnTo>
                  <a:pt x="216601" y="93148"/>
                </a:lnTo>
                <a:close/>
                <a:moveTo>
                  <a:pt x="233679" y="93148"/>
                </a:moveTo>
                <a:lnTo>
                  <a:pt x="233679" y="101408"/>
                </a:lnTo>
                <a:lnTo>
                  <a:pt x="225251" y="101408"/>
                </a:lnTo>
                <a:lnTo>
                  <a:pt x="225251" y="93148"/>
                </a:lnTo>
                <a:close/>
                <a:moveTo>
                  <a:pt x="242329" y="93148"/>
                </a:moveTo>
                <a:lnTo>
                  <a:pt x="242329" y="101408"/>
                </a:lnTo>
                <a:lnTo>
                  <a:pt x="233902" y="101408"/>
                </a:lnTo>
                <a:lnTo>
                  <a:pt x="233902" y="93148"/>
                </a:lnTo>
                <a:close/>
                <a:moveTo>
                  <a:pt x="250980" y="93148"/>
                </a:moveTo>
                <a:lnTo>
                  <a:pt x="250980" y="101408"/>
                </a:lnTo>
                <a:lnTo>
                  <a:pt x="242553" y="101408"/>
                </a:lnTo>
                <a:lnTo>
                  <a:pt x="242553" y="93148"/>
                </a:lnTo>
                <a:close/>
                <a:moveTo>
                  <a:pt x="259686" y="93148"/>
                </a:moveTo>
                <a:lnTo>
                  <a:pt x="259686" y="101408"/>
                </a:lnTo>
                <a:lnTo>
                  <a:pt x="251203" y="101408"/>
                </a:lnTo>
                <a:lnTo>
                  <a:pt x="251203" y="93148"/>
                </a:lnTo>
                <a:close/>
                <a:moveTo>
                  <a:pt x="268337" y="93148"/>
                </a:moveTo>
                <a:lnTo>
                  <a:pt x="268337" y="101408"/>
                </a:lnTo>
                <a:lnTo>
                  <a:pt x="259910" y="101408"/>
                </a:lnTo>
                <a:lnTo>
                  <a:pt x="259910" y="93148"/>
                </a:lnTo>
                <a:close/>
                <a:moveTo>
                  <a:pt x="276988" y="93148"/>
                </a:moveTo>
                <a:lnTo>
                  <a:pt x="276988" y="101408"/>
                </a:lnTo>
                <a:lnTo>
                  <a:pt x="268560" y="101408"/>
                </a:lnTo>
                <a:lnTo>
                  <a:pt x="268560" y="93148"/>
                </a:lnTo>
                <a:close/>
                <a:moveTo>
                  <a:pt x="17190" y="101631"/>
                </a:moveTo>
                <a:lnTo>
                  <a:pt x="17190" y="109891"/>
                </a:lnTo>
                <a:lnTo>
                  <a:pt x="8762" y="109891"/>
                </a:lnTo>
                <a:lnTo>
                  <a:pt x="8762" y="101631"/>
                </a:lnTo>
                <a:close/>
                <a:moveTo>
                  <a:pt x="25840" y="101631"/>
                </a:moveTo>
                <a:lnTo>
                  <a:pt x="25840" y="109891"/>
                </a:lnTo>
                <a:lnTo>
                  <a:pt x="17413" y="109891"/>
                </a:lnTo>
                <a:lnTo>
                  <a:pt x="17413" y="101631"/>
                </a:lnTo>
                <a:close/>
                <a:moveTo>
                  <a:pt x="34547" y="101631"/>
                </a:moveTo>
                <a:lnTo>
                  <a:pt x="34547" y="109891"/>
                </a:lnTo>
                <a:lnTo>
                  <a:pt x="26064" y="109891"/>
                </a:lnTo>
                <a:lnTo>
                  <a:pt x="26064" y="101631"/>
                </a:lnTo>
                <a:close/>
                <a:moveTo>
                  <a:pt x="43197" y="101631"/>
                </a:moveTo>
                <a:lnTo>
                  <a:pt x="43197" y="109891"/>
                </a:lnTo>
                <a:lnTo>
                  <a:pt x="34770" y="109891"/>
                </a:lnTo>
                <a:lnTo>
                  <a:pt x="34770" y="101631"/>
                </a:lnTo>
                <a:close/>
                <a:moveTo>
                  <a:pt x="51848" y="101631"/>
                </a:moveTo>
                <a:lnTo>
                  <a:pt x="51848" y="109891"/>
                </a:lnTo>
                <a:lnTo>
                  <a:pt x="43421" y="109891"/>
                </a:lnTo>
                <a:lnTo>
                  <a:pt x="43421" y="101631"/>
                </a:lnTo>
                <a:close/>
                <a:moveTo>
                  <a:pt x="60499" y="101631"/>
                </a:moveTo>
                <a:lnTo>
                  <a:pt x="60499" y="109891"/>
                </a:lnTo>
                <a:lnTo>
                  <a:pt x="52071" y="109891"/>
                </a:lnTo>
                <a:lnTo>
                  <a:pt x="52071" y="101631"/>
                </a:lnTo>
                <a:close/>
                <a:moveTo>
                  <a:pt x="69149" y="101631"/>
                </a:moveTo>
                <a:lnTo>
                  <a:pt x="69149" y="109891"/>
                </a:lnTo>
                <a:lnTo>
                  <a:pt x="60722" y="109891"/>
                </a:lnTo>
                <a:lnTo>
                  <a:pt x="60722" y="101631"/>
                </a:lnTo>
                <a:close/>
                <a:moveTo>
                  <a:pt x="77800" y="101631"/>
                </a:moveTo>
                <a:lnTo>
                  <a:pt x="77800" y="109891"/>
                </a:lnTo>
                <a:lnTo>
                  <a:pt x="69373" y="109891"/>
                </a:lnTo>
                <a:lnTo>
                  <a:pt x="69373" y="101631"/>
                </a:lnTo>
                <a:close/>
                <a:moveTo>
                  <a:pt x="86506" y="101631"/>
                </a:moveTo>
                <a:lnTo>
                  <a:pt x="86506" y="109891"/>
                </a:lnTo>
                <a:lnTo>
                  <a:pt x="78023" y="109891"/>
                </a:lnTo>
                <a:lnTo>
                  <a:pt x="78023" y="101631"/>
                </a:lnTo>
                <a:close/>
                <a:moveTo>
                  <a:pt x="95157" y="101631"/>
                </a:moveTo>
                <a:lnTo>
                  <a:pt x="95157" y="109891"/>
                </a:lnTo>
                <a:lnTo>
                  <a:pt x="86730" y="109891"/>
                </a:lnTo>
                <a:lnTo>
                  <a:pt x="86730" y="101631"/>
                </a:lnTo>
                <a:close/>
                <a:moveTo>
                  <a:pt x="103808" y="101631"/>
                </a:moveTo>
                <a:lnTo>
                  <a:pt x="103808" y="109891"/>
                </a:lnTo>
                <a:lnTo>
                  <a:pt x="95380" y="109891"/>
                </a:lnTo>
                <a:lnTo>
                  <a:pt x="95380" y="101631"/>
                </a:lnTo>
                <a:close/>
                <a:moveTo>
                  <a:pt x="112458" y="101631"/>
                </a:moveTo>
                <a:lnTo>
                  <a:pt x="112458" y="109891"/>
                </a:lnTo>
                <a:lnTo>
                  <a:pt x="104031" y="109891"/>
                </a:lnTo>
                <a:lnTo>
                  <a:pt x="104031" y="101631"/>
                </a:lnTo>
                <a:close/>
                <a:moveTo>
                  <a:pt x="121109" y="101631"/>
                </a:moveTo>
                <a:lnTo>
                  <a:pt x="121109" y="109891"/>
                </a:lnTo>
                <a:lnTo>
                  <a:pt x="112681" y="109891"/>
                </a:lnTo>
                <a:lnTo>
                  <a:pt x="112681" y="101631"/>
                </a:lnTo>
                <a:close/>
                <a:moveTo>
                  <a:pt x="129760" y="101631"/>
                </a:moveTo>
                <a:lnTo>
                  <a:pt x="129760" y="109891"/>
                </a:lnTo>
                <a:lnTo>
                  <a:pt x="121332" y="109891"/>
                </a:lnTo>
                <a:lnTo>
                  <a:pt x="121332" y="101631"/>
                </a:lnTo>
                <a:close/>
                <a:moveTo>
                  <a:pt x="138410" y="101631"/>
                </a:moveTo>
                <a:lnTo>
                  <a:pt x="138410" y="109891"/>
                </a:lnTo>
                <a:lnTo>
                  <a:pt x="129983" y="109891"/>
                </a:lnTo>
                <a:lnTo>
                  <a:pt x="129983" y="101631"/>
                </a:lnTo>
                <a:close/>
                <a:moveTo>
                  <a:pt x="147117" y="101631"/>
                </a:moveTo>
                <a:lnTo>
                  <a:pt x="147117" y="109891"/>
                </a:lnTo>
                <a:lnTo>
                  <a:pt x="138633" y="109891"/>
                </a:lnTo>
                <a:lnTo>
                  <a:pt x="138633" y="101631"/>
                </a:lnTo>
                <a:close/>
                <a:moveTo>
                  <a:pt x="155767" y="101631"/>
                </a:moveTo>
                <a:lnTo>
                  <a:pt x="155767" y="109891"/>
                </a:lnTo>
                <a:lnTo>
                  <a:pt x="147340" y="109891"/>
                </a:lnTo>
                <a:lnTo>
                  <a:pt x="147340" y="101631"/>
                </a:lnTo>
                <a:close/>
                <a:moveTo>
                  <a:pt x="164418" y="101631"/>
                </a:moveTo>
                <a:lnTo>
                  <a:pt x="164418" y="109891"/>
                </a:lnTo>
                <a:lnTo>
                  <a:pt x="155990" y="109891"/>
                </a:lnTo>
                <a:lnTo>
                  <a:pt x="155990" y="101631"/>
                </a:lnTo>
                <a:close/>
                <a:moveTo>
                  <a:pt x="173069" y="101631"/>
                </a:moveTo>
                <a:lnTo>
                  <a:pt x="173069" y="109891"/>
                </a:lnTo>
                <a:lnTo>
                  <a:pt x="164641" y="109891"/>
                </a:lnTo>
                <a:lnTo>
                  <a:pt x="164641" y="101631"/>
                </a:lnTo>
                <a:close/>
                <a:moveTo>
                  <a:pt x="181719" y="101631"/>
                </a:moveTo>
                <a:lnTo>
                  <a:pt x="181719" y="109891"/>
                </a:lnTo>
                <a:lnTo>
                  <a:pt x="173292" y="109891"/>
                </a:lnTo>
                <a:lnTo>
                  <a:pt x="173292" y="101631"/>
                </a:lnTo>
                <a:close/>
                <a:moveTo>
                  <a:pt x="190370" y="101631"/>
                </a:moveTo>
                <a:lnTo>
                  <a:pt x="190370" y="109891"/>
                </a:lnTo>
                <a:lnTo>
                  <a:pt x="181942" y="109891"/>
                </a:lnTo>
                <a:lnTo>
                  <a:pt x="181942" y="101631"/>
                </a:lnTo>
                <a:close/>
                <a:moveTo>
                  <a:pt x="199020" y="101631"/>
                </a:moveTo>
                <a:lnTo>
                  <a:pt x="199020" y="109891"/>
                </a:lnTo>
                <a:lnTo>
                  <a:pt x="190593" y="109891"/>
                </a:lnTo>
                <a:lnTo>
                  <a:pt x="190593" y="101631"/>
                </a:lnTo>
                <a:close/>
                <a:moveTo>
                  <a:pt x="207727" y="101631"/>
                </a:moveTo>
                <a:lnTo>
                  <a:pt x="207727" y="109891"/>
                </a:lnTo>
                <a:lnTo>
                  <a:pt x="199244" y="109891"/>
                </a:lnTo>
                <a:lnTo>
                  <a:pt x="199244" y="101631"/>
                </a:lnTo>
                <a:close/>
                <a:moveTo>
                  <a:pt x="216377" y="101631"/>
                </a:moveTo>
                <a:lnTo>
                  <a:pt x="216377" y="109891"/>
                </a:lnTo>
                <a:lnTo>
                  <a:pt x="207950" y="109891"/>
                </a:lnTo>
                <a:lnTo>
                  <a:pt x="207950" y="101631"/>
                </a:lnTo>
                <a:close/>
                <a:moveTo>
                  <a:pt x="225028" y="101631"/>
                </a:moveTo>
                <a:lnTo>
                  <a:pt x="225028" y="109891"/>
                </a:lnTo>
                <a:lnTo>
                  <a:pt x="216601" y="109891"/>
                </a:lnTo>
                <a:lnTo>
                  <a:pt x="216601" y="101631"/>
                </a:lnTo>
                <a:close/>
                <a:moveTo>
                  <a:pt x="233679" y="101631"/>
                </a:moveTo>
                <a:lnTo>
                  <a:pt x="233679" y="109891"/>
                </a:lnTo>
                <a:lnTo>
                  <a:pt x="225251" y="109891"/>
                </a:lnTo>
                <a:lnTo>
                  <a:pt x="225251" y="101631"/>
                </a:lnTo>
                <a:close/>
                <a:moveTo>
                  <a:pt x="242329" y="101631"/>
                </a:moveTo>
                <a:lnTo>
                  <a:pt x="242329" y="109891"/>
                </a:lnTo>
                <a:lnTo>
                  <a:pt x="233902" y="109891"/>
                </a:lnTo>
                <a:lnTo>
                  <a:pt x="233902" y="101631"/>
                </a:lnTo>
                <a:close/>
                <a:moveTo>
                  <a:pt x="250980" y="101631"/>
                </a:moveTo>
                <a:lnTo>
                  <a:pt x="250980" y="109891"/>
                </a:lnTo>
                <a:lnTo>
                  <a:pt x="242553" y="109891"/>
                </a:lnTo>
                <a:lnTo>
                  <a:pt x="242553" y="101631"/>
                </a:lnTo>
                <a:close/>
                <a:moveTo>
                  <a:pt x="259686" y="101631"/>
                </a:moveTo>
                <a:lnTo>
                  <a:pt x="259686" y="109891"/>
                </a:lnTo>
                <a:lnTo>
                  <a:pt x="251203" y="109891"/>
                </a:lnTo>
                <a:lnTo>
                  <a:pt x="251203" y="101631"/>
                </a:lnTo>
                <a:close/>
                <a:moveTo>
                  <a:pt x="268337" y="101631"/>
                </a:moveTo>
                <a:lnTo>
                  <a:pt x="268337" y="109891"/>
                </a:lnTo>
                <a:lnTo>
                  <a:pt x="259910" y="109891"/>
                </a:lnTo>
                <a:lnTo>
                  <a:pt x="259910" y="101631"/>
                </a:lnTo>
                <a:close/>
                <a:moveTo>
                  <a:pt x="276988" y="101631"/>
                </a:moveTo>
                <a:lnTo>
                  <a:pt x="276988" y="109891"/>
                </a:lnTo>
                <a:lnTo>
                  <a:pt x="268560" y="109891"/>
                </a:lnTo>
                <a:lnTo>
                  <a:pt x="268560" y="101631"/>
                </a:lnTo>
                <a:close/>
                <a:moveTo>
                  <a:pt x="17190" y="110114"/>
                </a:moveTo>
                <a:lnTo>
                  <a:pt x="17190" y="118318"/>
                </a:lnTo>
                <a:lnTo>
                  <a:pt x="8762" y="118318"/>
                </a:lnTo>
                <a:lnTo>
                  <a:pt x="8762" y="110114"/>
                </a:lnTo>
                <a:close/>
                <a:moveTo>
                  <a:pt x="25840" y="110114"/>
                </a:moveTo>
                <a:lnTo>
                  <a:pt x="25840" y="118318"/>
                </a:lnTo>
                <a:lnTo>
                  <a:pt x="17413" y="118318"/>
                </a:lnTo>
                <a:lnTo>
                  <a:pt x="17413" y="110114"/>
                </a:lnTo>
                <a:close/>
                <a:moveTo>
                  <a:pt x="34547" y="110114"/>
                </a:moveTo>
                <a:lnTo>
                  <a:pt x="34547" y="118318"/>
                </a:lnTo>
                <a:lnTo>
                  <a:pt x="26064" y="118318"/>
                </a:lnTo>
                <a:lnTo>
                  <a:pt x="26064" y="110114"/>
                </a:lnTo>
                <a:close/>
                <a:moveTo>
                  <a:pt x="43197" y="110114"/>
                </a:moveTo>
                <a:lnTo>
                  <a:pt x="43197" y="118318"/>
                </a:lnTo>
                <a:lnTo>
                  <a:pt x="34770" y="118318"/>
                </a:lnTo>
                <a:lnTo>
                  <a:pt x="34770" y="110114"/>
                </a:lnTo>
                <a:close/>
                <a:moveTo>
                  <a:pt x="51848" y="110114"/>
                </a:moveTo>
                <a:lnTo>
                  <a:pt x="51848" y="118318"/>
                </a:lnTo>
                <a:lnTo>
                  <a:pt x="43421" y="118318"/>
                </a:lnTo>
                <a:lnTo>
                  <a:pt x="43421" y="110114"/>
                </a:lnTo>
                <a:close/>
                <a:moveTo>
                  <a:pt x="60499" y="110114"/>
                </a:moveTo>
                <a:lnTo>
                  <a:pt x="60499" y="118318"/>
                </a:lnTo>
                <a:lnTo>
                  <a:pt x="52071" y="118318"/>
                </a:lnTo>
                <a:lnTo>
                  <a:pt x="52071" y="110114"/>
                </a:lnTo>
                <a:close/>
                <a:moveTo>
                  <a:pt x="69149" y="110114"/>
                </a:moveTo>
                <a:lnTo>
                  <a:pt x="69149" y="118318"/>
                </a:lnTo>
                <a:lnTo>
                  <a:pt x="60722" y="118318"/>
                </a:lnTo>
                <a:lnTo>
                  <a:pt x="60722" y="110114"/>
                </a:lnTo>
                <a:close/>
                <a:moveTo>
                  <a:pt x="77800" y="110114"/>
                </a:moveTo>
                <a:lnTo>
                  <a:pt x="77800" y="118318"/>
                </a:lnTo>
                <a:lnTo>
                  <a:pt x="69373" y="118318"/>
                </a:lnTo>
                <a:lnTo>
                  <a:pt x="69373" y="110114"/>
                </a:lnTo>
                <a:close/>
                <a:moveTo>
                  <a:pt x="86506" y="110114"/>
                </a:moveTo>
                <a:lnTo>
                  <a:pt x="86506" y="118318"/>
                </a:lnTo>
                <a:lnTo>
                  <a:pt x="78023" y="118318"/>
                </a:lnTo>
                <a:lnTo>
                  <a:pt x="78023" y="110114"/>
                </a:lnTo>
                <a:close/>
                <a:moveTo>
                  <a:pt x="95157" y="110114"/>
                </a:moveTo>
                <a:lnTo>
                  <a:pt x="95157" y="118318"/>
                </a:lnTo>
                <a:lnTo>
                  <a:pt x="86730" y="118318"/>
                </a:lnTo>
                <a:lnTo>
                  <a:pt x="86730" y="110114"/>
                </a:lnTo>
                <a:close/>
                <a:moveTo>
                  <a:pt x="103808" y="110114"/>
                </a:moveTo>
                <a:lnTo>
                  <a:pt x="103808" y="118318"/>
                </a:lnTo>
                <a:lnTo>
                  <a:pt x="95380" y="118318"/>
                </a:lnTo>
                <a:lnTo>
                  <a:pt x="95380" y="110114"/>
                </a:lnTo>
                <a:close/>
                <a:moveTo>
                  <a:pt x="112458" y="110114"/>
                </a:moveTo>
                <a:lnTo>
                  <a:pt x="112458" y="118318"/>
                </a:lnTo>
                <a:lnTo>
                  <a:pt x="104031" y="118318"/>
                </a:lnTo>
                <a:lnTo>
                  <a:pt x="104031" y="110114"/>
                </a:lnTo>
                <a:close/>
                <a:moveTo>
                  <a:pt x="121109" y="110114"/>
                </a:moveTo>
                <a:lnTo>
                  <a:pt x="121109" y="118318"/>
                </a:lnTo>
                <a:lnTo>
                  <a:pt x="112681" y="118318"/>
                </a:lnTo>
                <a:lnTo>
                  <a:pt x="112681" y="110114"/>
                </a:lnTo>
                <a:close/>
                <a:moveTo>
                  <a:pt x="129760" y="110114"/>
                </a:moveTo>
                <a:lnTo>
                  <a:pt x="129760" y="118318"/>
                </a:lnTo>
                <a:lnTo>
                  <a:pt x="121332" y="118318"/>
                </a:lnTo>
                <a:lnTo>
                  <a:pt x="121332" y="110114"/>
                </a:lnTo>
                <a:close/>
                <a:moveTo>
                  <a:pt x="138410" y="110114"/>
                </a:moveTo>
                <a:lnTo>
                  <a:pt x="138410" y="118318"/>
                </a:lnTo>
                <a:lnTo>
                  <a:pt x="129983" y="118318"/>
                </a:lnTo>
                <a:lnTo>
                  <a:pt x="129983" y="110114"/>
                </a:lnTo>
                <a:close/>
                <a:moveTo>
                  <a:pt x="147117" y="110114"/>
                </a:moveTo>
                <a:lnTo>
                  <a:pt x="147117" y="118318"/>
                </a:lnTo>
                <a:lnTo>
                  <a:pt x="138633" y="118318"/>
                </a:lnTo>
                <a:lnTo>
                  <a:pt x="138633" y="110114"/>
                </a:lnTo>
                <a:close/>
                <a:moveTo>
                  <a:pt x="155767" y="110114"/>
                </a:moveTo>
                <a:lnTo>
                  <a:pt x="155767" y="118318"/>
                </a:lnTo>
                <a:lnTo>
                  <a:pt x="147340" y="118318"/>
                </a:lnTo>
                <a:lnTo>
                  <a:pt x="147340" y="110114"/>
                </a:lnTo>
                <a:close/>
                <a:moveTo>
                  <a:pt x="164418" y="110114"/>
                </a:moveTo>
                <a:lnTo>
                  <a:pt x="164418" y="118318"/>
                </a:lnTo>
                <a:lnTo>
                  <a:pt x="155990" y="118318"/>
                </a:lnTo>
                <a:lnTo>
                  <a:pt x="155990" y="110114"/>
                </a:lnTo>
                <a:close/>
                <a:moveTo>
                  <a:pt x="173069" y="110114"/>
                </a:moveTo>
                <a:lnTo>
                  <a:pt x="173069" y="118318"/>
                </a:lnTo>
                <a:lnTo>
                  <a:pt x="164641" y="118318"/>
                </a:lnTo>
                <a:lnTo>
                  <a:pt x="164641" y="110114"/>
                </a:lnTo>
                <a:close/>
                <a:moveTo>
                  <a:pt x="181719" y="110114"/>
                </a:moveTo>
                <a:lnTo>
                  <a:pt x="181719" y="118318"/>
                </a:lnTo>
                <a:lnTo>
                  <a:pt x="173292" y="118318"/>
                </a:lnTo>
                <a:lnTo>
                  <a:pt x="173292" y="110114"/>
                </a:lnTo>
                <a:close/>
                <a:moveTo>
                  <a:pt x="190370" y="110114"/>
                </a:moveTo>
                <a:lnTo>
                  <a:pt x="190370" y="118318"/>
                </a:lnTo>
                <a:lnTo>
                  <a:pt x="181942" y="118318"/>
                </a:lnTo>
                <a:lnTo>
                  <a:pt x="181942" y="110114"/>
                </a:lnTo>
                <a:close/>
                <a:moveTo>
                  <a:pt x="199020" y="110114"/>
                </a:moveTo>
                <a:lnTo>
                  <a:pt x="199020" y="118318"/>
                </a:lnTo>
                <a:lnTo>
                  <a:pt x="190593" y="118318"/>
                </a:lnTo>
                <a:lnTo>
                  <a:pt x="190593" y="110114"/>
                </a:lnTo>
                <a:close/>
                <a:moveTo>
                  <a:pt x="207727" y="110114"/>
                </a:moveTo>
                <a:lnTo>
                  <a:pt x="207727" y="118318"/>
                </a:lnTo>
                <a:lnTo>
                  <a:pt x="199244" y="118318"/>
                </a:lnTo>
                <a:lnTo>
                  <a:pt x="199244" y="110114"/>
                </a:lnTo>
                <a:close/>
                <a:moveTo>
                  <a:pt x="216377" y="110114"/>
                </a:moveTo>
                <a:lnTo>
                  <a:pt x="216377" y="118318"/>
                </a:lnTo>
                <a:lnTo>
                  <a:pt x="207950" y="118318"/>
                </a:lnTo>
                <a:lnTo>
                  <a:pt x="207950" y="110114"/>
                </a:lnTo>
                <a:close/>
                <a:moveTo>
                  <a:pt x="225028" y="110114"/>
                </a:moveTo>
                <a:lnTo>
                  <a:pt x="225028" y="118318"/>
                </a:lnTo>
                <a:lnTo>
                  <a:pt x="216601" y="118318"/>
                </a:lnTo>
                <a:lnTo>
                  <a:pt x="216601" y="110114"/>
                </a:lnTo>
                <a:close/>
                <a:moveTo>
                  <a:pt x="233679" y="110114"/>
                </a:moveTo>
                <a:lnTo>
                  <a:pt x="233679" y="118318"/>
                </a:lnTo>
                <a:lnTo>
                  <a:pt x="225251" y="118318"/>
                </a:lnTo>
                <a:lnTo>
                  <a:pt x="225251" y="110114"/>
                </a:lnTo>
                <a:close/>
                <a:moveTo>
                  <a:pt x="242329" y="110114"/>
                </a:moveTo>
                <a:lnTo>
                  <a:pt x="242329" y="118318"/>
                </a:lnTo>
                <a:lnTo>
                  <a:pt x="233902" y="118318"/>
                </a:lnTo>
                <a:lnTo>
                  <a:pt x="233902" y="110114"/>
                </a:lnTo>
                <a:close/>
                <a:moveTo>
                  <a:pt x="250980" y="110114"/>
                </a:moveTo>
                <a:lnTo>
                  <a:pt x="250980" y="118318"/>
                </a:lnTo>
                <a:lnTo>
                  <a:pt x="242553" y="118318"/>
                </a:lnTo>
                <a:lnTo>
                  <a:pt x="242553" y="110114"/>
                </a:lnTo>
                <a:close/>
                <a:moveTo>
                  <a:pt x="259686" y="110114"/>
                </a:moveTo>
                <a:lnTo>
                  <a:pt x="259686" y="118318"/>
                </a:lnTo>
                <a:lnTo>
                  <a:pt x="251203" y="118318"/>
                </a:lnTo>
                <a:lnTo>
                  <a:pt x="251203" y="110114"/>
                </a:lnTo>
                <a:close/>
                <a:moveTo>
                  <a:pt x="268337" y="110114"/>
                </a:moveTo>
                <a:lnTo>
                  <a:pt x="268337" y="118318"/>
                </a:lnTo>
                <a:lnTo>
                  <a:pt x="259910" y="118318"/>
                </a:lnTo>
                <a:lnTo>
                  <a:pt x="259910" y="110114"/>
                </a:lnTo>
                <a:close/>
                <a:moveTo>
                  <a:pt x="276988" y="110114"/>
                </a:moveTo>
                <a:lnTo>
                  <a:pt x="276988" y="118318"/>
                </a:lnTo>
                <a:lnTo>
                  <a:pt x="268560" y="118318"/>
                </a:lnTo>
                <a:lnTo>
                  <a:pt x="268560" y="110114"/>
                </a:lnTo>
                <a:close/>
                <a:moveTo>
                  <a:pt x="17190" y="118541"/>
                </a:moveTo>
                <a:lnTo>
                  <a:pt x="17190" y="126801"/>
                </a:lnTo>
                <a:lnTo>
                  <a:pt x="8762" y="126801"/>
                </a:lnTo>
                <a:lnTo>
                  <a:pt x="8762" y="118541"/>
                </a:lnTo>
                <a:close/>
                <a:moveTo>
                  <a:pt x="25840" y="118541"/>
                </a:moveTo>
                <a:lnTo>
                  <a:pt x="25840" y="126801"/>
                </a:lnTo>
                <a:lnTo>
                  <a:pt x="17413" y="126801"/>
                </a:lnTo>
                <a:lnTo>
                  <a:pt x="17413" y="118541"/>
                </a:lnTo>
                <a:close/>
                <a:moveTo>
                  <a:pt x="34547" y="118541"/>
                </a:moveTo>
                <a:lnTo>
                  <a:pt x="34547" y="126801"/>
                </a:lnTo>
                <a:lnTo>
                  <a:pt x="26064" y="126801"/>
                </a:lnTo>
                <a:lnTo>
                  <a:pt x="26064" y="118541"/>
                </a:lnTo>
                <a:close/>
                <a:moveTo>
                  <a:pt x="43197" y="118541"/>
                </a:moveTo>
                <a:lnTo>
                  <a:pt x="43197" y="126801"/>
                </a:lnTo>
                <a:lnTo>
                  <a:pt x="34770" y="126801"/>
                </a:lnTo>
                <a:lnTo>
                  <a:pt x="34770" y="118541"/>
                </a:lnTo>
                <a:close/>
                <a:moveTo>
                  <a:pt x="51848" y="118541"/>
                </a:moveTo>
                <a:lnTo>
                  <a:pt x="51848" y="126801"/>
                </a:lnTo>
                <a:lnTo>
                  <a:pt x="43421" y="126801"/>
                </a:lnTo>
                <a:lnTo>
                  <a:pt x="43421" y="118541"/>
                </a:lnTo>
                <a:close/>
                <a:moveTo>
                  <a:pt x="60499" y="118541"/>
                </a:moveTo>
                <a:lnTo>
                  <a:pt x="60499" y="126801"/>
                </a:lnTo>
                <a:lnTo>
                  <a:pt x="52071" y="126801"/>
                </a:lnTo>
                <a:lnTo>
                  <a:pt x="52071" y="118541"/>
                </a:lnTo>
                <a:close/>
                <a:moveTo>
                  <a:pt x="69149" y="118541"/>
                </a:moveTo>
                <a:lnTo>
                  <a:pt x="69149" y="126801"/>
                </a:lnTo>
                <a:lnTo>
                  <a:pt x="60722" y="126801"/>
                </a:lnTo>
                <a:lnTo>
                  <a:pt x="60722" y="118541"/>
                </a:lnTo>
                <a:close/>
                <a:moveTo>
                  <a:pt x="77800" y="118541"/>
                </a:moveTo>
                <a:lnTo>
                  <a:pt x="77800" y="126801"/>
                </a:lnTo>
                <a:lnTo>
                  <a:pt x="69373" y="126801"/>
                </a:lnTo>
                <a:lnTo>
                  <a:pt x="69373" y="118541"/>
                </a:lnTo>
                <a:close/>
                <a:moveTo>
                  <a:pt x="86506" y="118541"/>
                </a:moveTo>
                <a:lnTo>
                  <a:pt x="86506" y="126801"/>
                </a:lnTo>
                <a:lnTo>
                  <a:pt x="78023" y="126801"/>
                </a:lnTo>
                <a:lnTo>
                  <a:pt x="78023" y="118541"/>
                </a:lnTo>
                <a:close/>
                <a:moveTo>
                  <a:pt x="95157" y="118541"/>
                </a:moveTo>
                <a:lnTo>
                  <a:pt x="95157" y="126801"/>
                </a:lnTo>
                <a:lnTo>
                  <a:pt x="86730" y="126801"/>
                </a:lnTo>
                <a:lnTo>
                  <a:pt x="86730" y="118541"/>
                </a:lnTo>
                <a:close/>
                <a:moveTo>
                  <a:pt x="103808" y="118541"/>
                </a:moveTo>
                <a:lnTo>
                  <a:pt x="103808" y="126801"/>
                </a:lnTo>
                <a:lnTo>
                  <a:pt x="95380" y="126801"/>
                </a:lnTo>
                <a:lnTo>
                  <a:pt x="95380" y="118541"/>
                </a:lnTo>
                <a:close/>
                <a:moveTo>
                  <a:pt x="112458" y="118541"/>
                </a:moveTo>
                <a:lnTo>
                  <a:pt x="112458" y="126801"/>
                </a:lnTo>
                <a:lnTo>
                  <a:pt x="104031" y="126801"/>
                </a:lnTo>
                <a:lnTo>
                  <a:pt x="104031" y="118541"/>
                </a:lnTo>
                <a:close/>
                <a:moveTo>
                  <a:pt x="121109" y="118541"/>
                </a:moveTo>
                <a:lnTo>
                  <a:pt x="121109" y="126801"/>
                </a:lnTo>
                <a:lnTo>
                  <a:pt x="112681" y="126801"/>
                </a:lnTo>
                <a:lnTo>
                  <a:pt x="112681" y="118541"/>
                </a:lnTo>
                <a:close/>
                <a:moveTo>
                  <a:pt x="129760" y="118541"/>
                </a:moveTo>
                <a:lnTo>
                  <a:pt x="129760" y="126801"/>
                </a:lnTo>
                <a:lnTo>
                  <a:pt x="121332" y="126801"/>
                </a:lnTo>
                <a:lnTo>
                  <a:pt x="121332" y="118541"/>
                </a:lnTo>
                <a:close/>
                <a:moveTo>
                  <a:pt x="138410" y="118541"/>
                </a:moveTo>
                <a:lnTo>
                  <a:pt x="138410" y="126801"/>
                </a:lnTo>
                <a:lnTo>
                  <a:pt x="129983" y="126801"/>
                </a:lnTo>
                <a:lnTo>
                  <a:pt x="129983" y="118541"/>
                </a:lnTo>
                <a:close/>
                <a:moveTo>
                  <a:pt x="147117" y="118541"/>
                </a:moveTo>
                <a:lnTo>
                  <a:pt x="147117" y="126801"/>
                </a:lnTo>
                <a:lnTo>
                  <a:pt x="138633" y="126801"/>
                </a:lnTo>
                <a:lnTo>
                  <a:pt x="138633" y="118541"/>
                </a:lnTo>
                <a:close/>
                <a:moveTo>
                  <a:pt x="155767" y="118541"/>
                </a:moveTo>
                <a:lnTo>
                  <a:pt x="155767" y="126801"/>
                </a:lnTo>
                <a:lnTo>
                  <a:pt x="147340" y="126801"/>
                </a:lnTo>
                <a:lnTo>
                  <a:pt x="147340" y="118541"/>
                </a:lnTo>
                <a:close/>
                <a:moveTo>
                  <a:pt x="164418" y="118541"/>
                </a:moveTo>
                <a:lnTo>
                  <a:pt x="164418" y="126801"/>
                </a:lnTo>
                <a:lnTo>
                  <a:pt x="155990" y="126801"/>
                </a:lnTo>
                <a:lnTo>
                  <a:pt x="155990" y="118541"/>
                </a:lnTo>
                <a:close/>
                <a:moveTo>
                  <a:pt x="173069" y="118541"/>
                </a:moveTo>
                <a:lnTo>
                  <a:pt x="173069" y="126801"/>
                </a:lnTo>
                <a:lnTo>
                  <a:pt x="164641" y="126801"/>
                </a:lnTo>
                <a:lnTo>
                  <a:pt x="164641" y="118541"/>
                </a:lnTo>
                <a:close/>
                <a:moveTo>
                  <a:pt x="181719" y="118541"/>
                </a:moveTo>
                <a:lnTo>
                  <a:pt x="181719" y="126801"/>
                </a:lnTo>
                <a:lnTo>
                  <a:pt x="173292" y="126801"/>
                </a:lnTo>
                <a:lnTo>
                  <a:pt x="173292" y="118541"/>
                </a:lnTo>
                <a:close/>
                <a:moveTo>
                  <a:pt x="190370" y="118541"/>
                </a:moveTo>
                <a:lnTo>
                  <a:pt x="190370" y="126801"/>
                </a:lnTo>
                <a:lnTo>
                  <a:pt x="181942" y="126801"/>
                </a:lnTo>
                <a:lnTo>
                  <a:pt x="181942" y="118541"/>
                </a:lnTo>
                <a:close/>
                <a:moveTo>
                  <a:pt x="199020" y="118541"/>
                </a:moveTo>
                <a:lnTo>
                  <a:pt x="199020" y="126801"/>
                </a:lnTo>
                <a:lnTo>
                  <a:pt x="190593" y="126801"/>
                </a:lnTo>
                <a:lnTo>
                  <a:pt x="190593" y="118541"/>
                </a:lnTo>
                <a:close/>
                <a:moveTo>
                  <a:pt x="207727" y="118541"/>
                </a:moveTo>
                <a:lnTo>
                  <a:pt x="207727" y="126801"/>
                </a:lnTo>
                <a:lnTo>
                  <a:pt x="199244" y="126801"/>
                </a:lnTo>
                <a:lnTo>
                  <a:pt x="199244" y="118541"/>
                </a:lnTo>
                <a:close/>
                <a:moveTo>
                  <a:pt x="216377" y="118541"/>
                </a:moveTo>
                <a:lnTo>
                  <a:pt x="216377" y="126801"/>
                </a:lnTo>
                <a:lnTo>
                  <a:pt x="207950" y="126801"/>
                </a:lnTo>
                <a:lnTo>
                  <a:pt x="207950" y="118541"/>
                </a:lnTo>
                <a:close/>
                <a:moveTo>
                  <a:pt x="225028" y="118541"/>
                </a:moveTo>
                <a:lnTo>
                  <a:pt x="225028" y="126801"/>
                </a:lnTo>
                <a:lnTo>
                  <a:pt x="216601" y="126801"/>
                </a:lnTo>
                <a:lnTo>
                  <a:pt x="216601" y="118541"/>
                </a:lnTo>
                <a:close/>
                <a:moveTo>
                  <a:pt x="233679" y="118541"/>
                </a:moveTo>
                <a:lnTo>
                  <a:pt x="233679" y="126801"/>
                </a:lnTo>
                <a:lnTo>
                  <a:pt x="225251" y="126801"/>
                </a:lnTo>
                <a:lnTo>
                  <a:pt x="225251" y="118541"/>
                </a:lnTo>
                <a:close/>
                <a:moveTo>
                  <a:pt x="242329" y="118541"/>
                </a:moveTo>
                <a:lnTo>
                  <a:pt x="242329" y="126801"/>
                </a:lnTo>
                <a:lnTo>
                  <a:pt x="233902" y="126801"/>
                </a:lnTo>
                <a:lnTo>
                  <a:pt x="233902" y="118541"/>
                </a:lnTo>
                <a:close/>
                <a:moveTo>
                  <a:pt x="250980" y="118541"/>
                </a:moveTo>
                <a:lnTo>
                  <a:pt x="250980" y="126801"/>
                </a:lnTo>
                <a:lnTo>
                  <a:pt x="242553" y="126801"/>
                </a:lnTo>
                <a:lnTo>
                  <a:pt x="242553" y="118541"/>
                </a:lnTo>
                <a:close/>
                <a:moveTo>
                  <a:pt x="259686" y="118541"/>
                </a:moveTo>
                <a:lnTo>
                  <a:pt x="259686" y="126801"/>
                </a:lnTo>
                <a:lnTo>
                  <a:pt x="251203" y="126801"/>
                </a:lnTo>
                <a:lnTo>
                  <a:pt x="251203" y="118541"/>
                </a:lnTo>
                <a:close/>
                <a:moveTo>
                  <a:pt x="268337" y="118541"/>
                </a:moveTo>
                <a:lnTo>
                  <a:pt x="268337" y="126801"/>
                </a:lnTo>
                <a:lnTo>
                  <a:pt x="259910" y="126801"/>
                </a:lnTo>
                <a:lnTo>
                  <a:pt x="259910" y="118541"/>
                </a:lnTo>
                <a:close/>
                <a:moveTo>
                  <a:pt x="276988" y="118541"/>
                </a:moveTo>
                <a:lnTo>
                  <a:pt x="276988" y="126801"/>
                </a:lnTo>
                <a:lnTo>
                  <a:pt x="268560" y="126801"/>
                </a:lnTo>
                <a:lnTo>
                  <a:pt x="268560" y="118541"/>
                </a:lnTo>
                <a:close/>
                <a:moveTo>
                  <a:pt x="17190" y="127025"/>
                </a:moveTo>
                <a:lnTo>
                  <a:pt x="17190" y="135229"/>
                </a:lnTo>
                <a:lnTo>
                  <a:pt x="8762" y="135229"/>
                </a:lnTo>
                <a:lnTo>
                  <a:pt x="8762" y="127025"/>
                </a:lnTo>
                <a:close/>
                <a:moveTo>
                  <a:pt x="25840" y="127025"/>
                </a:moveTo>
                <a:lnTo>
                  <a:pt x="25840" y="135229"/>
                </a:lnTo>
                <a:lnTo>
                  <a:pt x="17413" y="135229"/>
                </a:lnTo>
                <a:lnTo>
                  <a:pt x="17413" y="127025"/>
                </a:lnTo>
                <a:close/>
                <a:moveTo>
                  <a:pt x="34547" y="127025"/>
                </a:moveTo>
                <a:lnTo>
                  <a:pt x="34547" y="135229"/>
                </a:lnTo>
                <a:lnTo>
                  <a:pt x="26064" y="135229"/>
                </a:lnTo>
                <a:lnTo>
                  <a:pt x="26064" y="127025"/>
                </a:lnTo>
                <a:close/>
                <a:moveTo>
                  <a:pt x="43197" y="127025"/>
                </a:moveTo>
                <a:lnTo>
                  <a:pt x="43197" y="135229"/>
                </a:lnTo>
                <a:lnTo>
                  <a:pt x="34770" y="135229"/>
                </a:lnTo>
                <a:lnTo>
                  <a:pt x="34770" y="127025"/>
                </a:lnTo>
                <a:close/>
                <a:moveTo>
                  <a:pt x="51848" y="127025"/>
                </a:moveTo>
                <a:lnTo>
                  <a:pt x="51848" y="135229"/>
                </a:lnTo>
                <a:lnTo>
                  <a:pt x="43421" y="135229"/>
                </a:lnTo>
                <a:lnTo>
                  <a:pt x="43421" y="127025"/>
                </a:lnTo>
                <a:close/>
                <a:moveTo>
                  <a:pt x="60499" y="127025"/>
                </a:moveTo>
                <a:lnTo>
                  <a:pt x="60499" y="135229"/>
                </a:lnTo>
                <a:lnTo>
                  <a:pt x="52071" y="135229"/>
                </a:lnTo>
                <a:lnTo>
                  <a:pt x="52071" y="127025"/>
                </a:lnTo>
                <a:close/>
                <a:moveTo>
                  <a:pt x="69149" y="127025"/>
                </a:moveTo>
                <a:lnTo>
                  <a:pt x="69149" y="135229"/>
                </a:lnTo>
                <a:lnTo>
                  <a:pt x="60722" y="135229"/>
                </a:lnTo>
                <a:lnTo>
                  <a:pt x="60722" y="127025"/>
                </a:lnTo>
                <a:close/>
                <a:moveTo>
                  <a:pt x="77800" y="127025"/>
                </a:moveTo>
                <a:lnTo>
                  <a:pt x="77800" y="135229"/>
                </a:lnTo>
                <a:lnTo>
                  <a:pt x="69373" y="135229"/>
                </a:lnTo>
                <a:lnTo>
                  <a:pt x="69373" y="127025"/>
                </a:lnTo>
                <a:close/>
                <a:moveTo>
                  <a:pt x="86506" y="127025"/>
                </a:moveTo>
                <a:lnTo>
                  <a:pt x="86506" y="135229"/>
                </a:lnTo>
                <a:lnTo>
                  <a:pt x="78023" y="135229"/>
                </a:lnTo>
                <a:lnTo>
                  <a:pt x="78023" y="127025"/>
                </a:lnTo>
                <a:close/>
                <a:moveTo>
                  <a:pt x="95157" y="127025"/>
                </a:moveTo>
                <a:lnTo>
                  <a:pt x="95157" y="135229"/>
                </a:lnTo>
                <a:lnTo>
                  <a:pt x="86730" y="135229"/>
                </a:lnTo>
                <a:lnTo>
                  <a:pt x="86730" y="127025"/>
                </a:lnTo>
                <a:close/>
                <a:moveTo>
                  <a:pt x="103808" y="127025"/>
                </a:moveTo>
                <a:lnTo>
                  <a:pt x="103808" y="135229"/>
                </a:lnTo>
                <a:lnTo>
                  <a:pt x="95380" y="135229"/>
                </a:lnTo>
                <a:lnTo>
                  <a:pt x="95380" y="127025"/>
                </a:lnTo>
                <a:close/>
                <a:moveTo>
                  <a:pt x="112458" y="127025"/>
                </a:moveTo>
                <a:lnTo>
                  <a:pt x="112458" y="135229"/>
                </a:lnTo>
                <a:lnTo>
                  <a:pt x="104031" y="135229"/>
                </a:lnTo>
                <a:lnTo>
                  <a:pt x="104031" y="127025"/>
                </a:lnTo>
                <a:close/>
                <a:moveTo>
                  <a:pt x="121109" y="127025"/>
                </a:moveTo>
                <a:lnTo>
                  <a:pt x="121109" y="135229"/>
                </a:lnTo>
                <a:lnTo>
                  <a:pt x="112681" y="135229"/>
                </a:lnTo>
                <a:lnTo>
                  <a:pt x="112681" y="127025"/>
                </a:lnTo>
                <a:close/>
                <a:moveTo>
                  <a:pt x="129760" y="127025"/>
                </a:moveTo>
                <a:lnTo>
                  <a:pt x="129760" y="135229"/>
                </a:lnTo>
                <a:lnTo>
                  <a:pt x="121332" y="135229"/>
                </a:lnTo>
                <a:lnTo>
                  <a:pt x="121332" y="127025"/>
                </a:lnTo>
                <a:close/>
                <a:moveTo>
                  <a:pt x="138410" y="127025"/>
                </a:moveTo>
                <a:lnTo>
                  <a:pt x="138410" y="135229"/>
                </a:lnTo>
                <a:lnTo>
                  <a:pt x="129983" y="135229"/>
                </a:lnTo>
                <a:lnTo>
                  <a:pt x="129983" y="127025"/>
                </a:lnTo>
                <a:close/>
                <a:moveTo>
                  <a:pt x="147117" y="127025"/>
                </a:moveTo>
                <a:lnTo>
                  <a:pt x="147117" y="135229"/>
                </a:lnTo>
                <a:lnTo>
                  <a:pt x="138633" y="135229"/>
                </a:lnTo>
                <a:lnTo>
                  <a:pt x="138633" y="127025"/>
                </a:lnTo>
                <a:close/>
                <a:moveTo>
                  <a:pt x="155767" y="127025"/>
                </a:moveTo>
                <a:lnTo>
                  <a:pt x="155767" y="135229"/>
                </a:lnTo>
                <a:lnTo>
                  <a:pt x="147340" y="135229"/>
                </a:lnTo>
                <a:lnTo>
                  <a:pt x="147340" y="127025"/>
                </a:lnTo>
                <a:close/>
                <a:moveTo>
                  <a:pt x="164418" y="127025"/>
                </a:moveTo>
                <a:lnTo>
                  <a:pt x="164418" y="135229"/>
                </a:lnTo>
                <a:lnTo>
                  <a:pt x="155990" y="135229"/>
                </a:lnTo>
                <a:lnTo>
                  <a:pt x="155990" y="127025"/>
                </a:lnTo>
                <a:close/>
                <a:moveTo>
                  <a:pt x="173069" y="127025"/>
                </a:moveTo>
                <a:lnTo>
                  <a:pt x="173069" y="135229"/>
                </a:lnTo>
                <a:lnTo>
                  <a:pt x="164641" y="135229"/>
                </a:lnTo>
                <a:lnTo>
                  <a:pt x="164641" y="127025"/>
                </a:lnTo>
                <a:close/>
                <a:moveTo>
                  <a:pt x="181719" y="127025"/>
                </a:moveTo>
                <a:lnTo>
                  <a:pt x="181719" y="135229"/>
                </a:lnTo>
                <a:lnTo>
                  <a:pt x="173292" y="135229"/>
                </a:lnTo>
                <a:lnTo>
                  <a:pt x="173292" y="127025"/>
                </a:lnTo>
                <a:close/>
                <a:moveTo>
                  <a:pt x="190370" y="127025"/>
                </a:moveTo>
                <a:lnTo>
                  <a:pt x="190370" y="135229"/>
                </a:lnTo>
                <a:lnTo>
                  <a:pt x="181942" y="135229"/>
                </a:lnTo>
                <a:lnTo>
                  <a:pt x="181942" y="127025"/>
                </a:lnTo>
                <a:close/>
                <a:moveTo>
                  <a:pt x="199020" y="127025"/>
                </a:moveTo>
                <a:lnTo>
                  <a:pt x="199020" y="135229"/>
                </a:lnTo>
                <a:lnTo>
                  <a:pt x="190593" y="135229"/>
                </a:lnTo>
                <a:lnTo>
                  <a:pt x="190593" y="127025"/>
                </a:lnTo>
                <a:close/>
                <a:moveTo>
                  <a:pt x="207727" y="127025"/>
                </a:moveTo>
                <a:lnTo>
                  <a:pt x="207727" y="135229"/>
                </a:lnTo>
                <a:lnTo>
                  <a:pt x="199244" y="135229"/>
                </a:lnTo>
                <a:lnTo>
                  <a:pt x="199244" y="127025"/>
                </a:lnTo>
                <a:close/>
                <a:moveTo>
                  <a:pt x="216377" y="127025"/>
                </a:moveTo>
                <a:lnTo>
                  <a:pt x="216377" y="135229"/>
                </a:lnTo>
                <a:lnTo>
                  <a:pt x="207950" y="135229"/>
                </a:lnTo>
                <a:lnTo>
                  <a:pt x="207950" y="127025"/>
                </a:lnTo>
                <a:close/>
                <a:moveTo>
                  <a:pt x="225028" y="127025"/>
                </a:moveTo>
                <a:lnTo>
                  <a:pt x="225028" y="135229"/>
                </a:lnTo>
                <a:lnTo>
                  <a:pt x="216601" y="135229"/>
                </a:lnTo>
                <a:lnTo>
                  <a:pt x="216601" y="127025"/>
                </a:lnTo>
                <a:close/>
                <a:moveTo>
                  <a:pt x="233679" y="127025"/>
                </a:moveTo>
                <a:lnTo>
                  <a:pt x="233679" y="135229"/>
                </a:lnTo>
                <a:lnTo>
                  <a:pt x="225251" y="135229"/>
                </a:lnTo>
                <a:lnTo>
                  <a:pt x="225251" y="127025"/>
                </a:lnTo>
                <a:close/>
                <a:moveTo>
                  <a:pt x="242329" y="127025"/>
                </a:moveTo>
                <a:lnTo>
                  <a:pt x="242329" y="135229"/>
                </a:lnTo>
                <a:lnTo>
                  <a:pt x="233902" y="135229"/>
                </a:lnTo>
                <a:lnTo>
                  <a:pt x="233902" y="127025"/>
                </a:lnTo>
                <a:close/>
                <a:moveTo>
                  <a:pt x="250980" y="127025"/>
                </a:moveTo>
                <a:lnTo>
                  <a:pt x="250980" y="135229"/>
                </a:lnTo>
                <a:lnTo>
                  <a:pt x="242553" y="135229"/>
                </a:lnTo>
                <a:lnTo>
                  <a:pt x="242553" y="127025"/>
                </a:lnTo>
                <a:close/>
                <a:moveTo>
                  <a:pt x="259686" y="127025"/>
                </a:moveTo>
                <a:lnTo>
                  <a:pt x="259686" y="135229"/>
                </a:lnTo>
                <a:lnTo>
                  <a:pt x="251203" y="135229"/>
                </a:lnTo>
                <a:lnTo>
                  <a:pt x="251203" y="127025"/>
                </a:lnTo>
                <a:close/>
                <a:moveTo>
                  <a:pt x="268337" y="127025"/>
                </a:moveTo>
                <a:lnTo>
                  <a:pt x="268337" y="135229"/>
                </a:lnTo>
                <a:lnTo>
                  <a:pt x="259910" y="135229"/>
                </a:lnTo>
                <a:lnTo>
                  <a:pt x="259910" y="127025"/>
                </a:lnTo>
                <a:close/>
                <a:moveTo>
                  <a:pt x="276988" y="127025"/>
                </a:moveTo>
                <a:lnTo>
                  <a:pt x="276988" y="135229"/>
                </a:lnTo>
                <a:lnTo>
                  <a:pt x="268560" y="135229"/>
                </a:lnTo>
                <a:lnTo>
                  <a:pt x="268560" y="127025"/>
                </a:lnTo>
                <a:close/>
                <a:moveTo>
                  <a:pt x="17190" y="135452"/>
                </a:moveTo>
                <a:lnTo>
                  <a:pt x="17190" y="143712"/>
                </a:lnTo>
                <a:lnTo>
                  <a:pt x="8762" y="143712"/>
                </a:lnTo>
                <a:lnTo>
                  <a:pt x="8762" y="135452"/>
                </a:lnTo>
                <a:close/>
                <a:moveTo>
                  <a:pt x="25840" y="135452"/>
                </a:moveTo>
                <a:lnTo>
                  <a:pt x="25840" y="143712"/>
                </a:lnTo>
                <a:lnTo>
                  <a:pt x="17413" y="143712"/>
                </a:lnTo>
                <a:lnTo>
                  <a:pt x="17413" y="135452"/>
                </a:lnTo>
                <a:close/>
                <a:moveTo>
                  <a:pt x="34547" y="135452"/>
                </a:moveTo>
                <a:lnTo>
                  <a:pt x="34547" y="143712"/>
                </a:lnTo>
                <a:lnTo>
                  <a:pt x="26064" y="143712"/>
                </a:lnTo>
                <a:lnTo>
                  <a:pt x="26064" y="135452"/>
                </a:lnTo>
                <a:close/>
                <a:moveTo>
                  <a:pt x="43197" y="135452"/>
                </a:moveTo>
                <a:lnTo>
                  <a:pt x="43197" y="143712"/>
                </a:lnTo>
                <a:lnTo>
                  <a:pt x="34770" y="143712"/>
                </a:lnTo>
                <a:lnTo>
                  <a:pt x="34770" y="135452"/>
                </a:lnTo>
                <a:close/>
                <a:moveTo>
                  <a:pt x="51848" y="135452"/>
                </a:moveTo>
                <a:lnTo>
                  <a:pt x="51848" y="143712"/>
                </a:lnTo>
                <a:lnTo>
                  <a:pt x="43421" y="143712"/>
                </a:lnTo>
                <a:lnTo>
                  <a:pt x="43421" y="135452"/>
                </a:lnTo>
                <a:close/>
                <a:moveTo>
                  <a:pt x="60499" y="135452"/>
                </a:moveTo>
                <a:lnTo>
                  <a:pt x="60499" y="143712"/>
                </a:lnTo>
                <a:lnTo>
                  <a:pt x="52071" y="143712"/>
                </a:lnTo>
                <a:lnTo>
                  <a:pt x="52071" y="135452"/>
                </a:lnTo>
                <a:close/>
                <a:moveTo>
                  <a:pt x="69149" y="135452"/>
                </a:moveTo>
                <a:lnTo>
                  <a:pt x="69149" y="143712"/>
                </a:lnTo>
                <a:lnTo>
                  <a:pt x="60722" y="143712"/>
                </a:lnTo>
                <a:lnTo>
                  <a:pt x="60722" y="135452"/>
                </a:lnTo>
                <a:close/>
                <a:moveTo>
                  <a:pt x="77800" y="135452"/>
                </a:moveTo>
                <a:lnTo>
                  <a:pt x="77800" y="143712"/>
                </a:lnTo>
                <a:lnTo>
                  <a:pt x="69373" y="143712"/>
                </a:lnTo>
                <a:lnTo>
                  <a:pt x="69373" y="135452"/>
                </a:lnTo>
                <a:close/>
                <a:moveTo>
                  <a:pt x="86506" y="135452"/>
                </a:moveTo>
                <a:lnTo>
                  <a:pt x="86506" y="143712"/>
                </a:lnTo>
                <a:lnTo>
                  <a:pt x="78023" y="143712"/>
                </a:lnTo>
                <a:lnTo>
                  <a:pt x="78023" y="135452"/>
                </a:lnTo>
                <a:close/>
                <a:moveTo>
                  <a:pt x="95157" y="135452"/>
                </a:moveTo>
                <a:lnTo>
                  <a:pt x="95157" y="143712"/>
                </a:lnTo>
                <a:lnTo>
                  <a:pt x="86730" y="143712"/>
                </a:lnTo>
                <a:lnTo>
                  <a:pt x="86730" y="135452"/>
                </a:lnTo>
                <a:close/>
                <a:moveTo>
                  <a:pt x="103808" y="135452"/>
                </a:moveTo>
                <a:lnTo>
                  <a:pt x="103808" y="143712"/>
                </a:lnTo>
                <a:lnTo>
                  <a:pt x="95380" y="143712"/>
                </a:lnTo>
                <a:lnTo>
                  <a:pt x="95380" y="135452"/>
                </a:lnTo>
                <a:close/>
                <a:moveTo>
                  <a:pt x="112458" y="135452"/>
                </a:moveTo>
                <a:lnTo>
                  <a:pt x="112458" y="143712"/>
                </a:lnTo>
                <a:lnTo>
                  <a:pt x="104031" y="143712"/>
                </a:lnTo>
                <a:lnTo>
                  <a:pt x="104031" y="135452"/>
                </a:lnTo>
                <a:close/>
                <a:moveTo>
                  <a:pt x="121109" y="135452"/>
                </a:moveTo>
                <a:lnTo>
                  <a:pt x="121109" y="143712"/>
                </a:lnTo>
                <a:lnTo>
                  <a:pt x="112681" y="143712"/>
                </a:lnTo>
                <a:lnTo>
                  <a:pt x="112681" y="135452"/>
                </a:lnTo>
                <a:close/>
                <a:moveTo>
                  <a:pt x="129760" y="135452"/>
                </a:moveTo>
                <a:lnTo>
                  <a:pt x="129760" y="143712"/>
                </a:lnTo>
                <a:lnTo>
                  <a:pt x="121332" y="143712"/>
                </a:lnTo>
                <a:lnTo>
                  <a:pt x="121332" y="135452"/>
                </a:lnTo>
                <a:close/>
                <a:moveTo>
                  <a:pt x="138410" y="135452"/>
                </a:moveTo>
                <a:lnTo>
                  <a:pt x="138410" y="143712"/>
                </a:lnTo>
                <a:lnTo>
                  <a:pt x="129983" y="143712"/>
                </a:lnTo>
                <a:lnTo>
                  <a:pt x="129983" y="135452"/>
                </a:lnTo>
                <a:close/>
                <a:moveTo>
                  <a:pt x="147117" y="135452"/>
                </a:moveTo>
                <a:lnTo>
                  <a:pt x="147117" y="143712"/>
                </a:lnTo>
                <a:lnTo>
                  <a:pt x="138633" y="143712"/>
                </a:lnTo>
                <a:lnTo>
                  <a:pt x="138633" y="135452"/>
                </a:lnTo>
                <a:close/>
                <a:moveTo>
                  <a:pt x="155767" y="135452"/>
                </a:moveTo>
                <a:lnTo>
                  <a:pt x="155767" y="143712"/>
                </a:lnTo>
                <a:lnTo>
                  <a:pt x="147340" y="143712"/>
                </a:lnTo>
                <a:lnTo>
                  <a:pt x="147340" y="135452"/>
                </a:lnTo>
                <a:close/>
                <a:moveTo>
                  <a:pt x="164418" y="135452"/>
                </a:moveTo>
                <a:lnTo>
                  <a:pt x="164418" y="143712"/>
                </a:lnTo>
                <a:lnTo>
                  <a:pt x="155990" y="143712"/>
                </a:lnTo>
                <a:lnTo>
                  <a:pt x="155990" y="135452"/>
                </a:lnTo>
                <a:close/>
                <a:moveTo>
                  <a:pt x="173069" y="135452"/>
                </a:moveTo>
                <a:lnTo>
                  <a:pt x="173069" y="143712"/>
                </a:lnTo>
                <a:lnTo>
                  <a:pt x="164641" y="143712"/>
                </a:lnTo>
                <a:lnTo>
                  <a:pt x="164641" y="135452"/>
                </a:lnTo>
                <a:close/>
                <a:moveTo>
                  <a:pt x="181719" y="135452"/>
                </a:moveTo>
                <a:lnTo>
                  <a:pt x="181719" y="143712"/>
                </a:lnTo>
                <a:lnTo>
                  <a:pt x="173292" y="143712"/>
                </a:lnTo>
                <a:lnTo>
                  <a:pt x="173292" y="135452"/>
                </a:lnTo>
                <a:close/>
                <a:moveTo>
                  <a:pt x="190370" y="135452"/>
                </a:moveTo>
                <a:lnTo>
                  <a:pt x="190370" y="143712"/>
                </a:lnTo>
                <a:lnTo>
                  <a:pt x="181942" y="143712"/>
                </a:lnTo>
                <a:lnTo>
                  <a:pt x="181942" y="135452"/>
                </a:lnTo>
                <a:close/>
                <a:moveTo>
                  <a:pt x="199020" y="135452"/>
                </a:moveTo>
                <a:lnTo>
                  <a:pt x="199020" y="143712"/>
                </a:lnTo>
                <a:lnTo>
                  <a:pt x="190593" y="143712"/>
                </a:lnTo>
                <a:lnTo>
                  <a:pt x="190593" y="135452"/>
                </a:lnTo>
                <a:close/>
                <a:moveTo>
                  <a:pt x="207727" y="135452"/>
                </a:moveTo>
                <a:lnTo>
                  <a:pt x="207727" y="143712"/>
                </a:lnTo>
                <a:lnTo>
                  <a:pt x="199244" y="143712"/>
                </a:lnTo>
                <a:lnTo>
                  <a:pt x="199244" y="135452"/>
                </a:lnTo>
                <a:close/>
                <a:moveTo>
                  <a:pt x="216377" y="135452"/>
                </a:moveTo>
                <a:lnTo>
                  <a:pt x="216377" y="143712"/>
                </a:lnTo>
                <a:lnTo>
                  <a:pt x="207950" y="143712"/>
                </a:lnTo>
                <a:lnTo>
                  <a:pt x="207950" y="135452"/>
                </a:lnTo>
                <a:close/>
                <a:moveTo>
                  <a:pt x="225028" y="135452"/>
                </a:moveTo>
                <a:lnTo>
                  <a:pt x="225028" y="143712"/>
                </a:lnTo>
                <a:lnTo>
                  <a:pt x="216601" y="143712"/>
                </a:lnTo>
                <a:lnTo>
                  <a:pt x="216601" y="135452"/>
                </a:lnTo>
                <a:close/>
                <a:moveTo>
                  <a:pt x="233679" y="135452"/>
                </a:moveTo>
                <a:lnTo>
                  <a:pt x="233679" y="143712"/>
                </a:lnTo>
                <a:lnTo>
                  <a:pt x="225251" y="143712"/>
                </a:lnTo>
                <a:lnTo>
                  <a:pt x="225251" y="135452"/>
                </a:lnTo>
                <a:close/>
                <a:moveTo>
                  <a:pt x="242329" y="135452"/>
                </a:moveTo>
                <a:lnTo>
                  <a:pt x="242329" y="143712"/>
                </a:lnTo>
                <a:lnTo>
                  <a:pt x="233902" y="143712"/>
                </a:lnTo>
                <a:lnTo>
                  <a:pt x="233902" y="135452"/>
                </a:lnTo>
                <a:close/>
                <a:moveTo>
                  <a:pt x="250980" y="135452"/>
                </a:moveTo>
                <a:lnTo>
                  <a:pt x="250980" y="143712"/>
                </a:lnTo>
                <a:lnTo>
                  <a:pt x="242553" y="143712"/>
                </a:lnTo>
                <a:lnTo>
                  <a:pt x="242553" y="135452"/>
                </a:lnTo>
                <a:close/>
                <a:moveTo>
                  <a:pt x="259686" y="135452"/>
                </a:moveTo>
                <a:lnTo>
                  <a:pt x="259686" y="143712"/>
                </a:lnTo>
                <a:lnTo>
                  <a:pt x="251203" y="143712"/>
                </a:lnTo>
                <a:lnTo>
                  <a:pt x="251203" y="135452"/>
                </a:lnTo>
                <a:close/>
                <a:moveTo>
                  <a:pt x="268337" y="135452"/>
                </a:moveTo>
                <a:lnTo>
                  <a:pt x="268337" y="143712"/>
                </a:lnTo>
                <a:lnTo>
                  <a:pt x="259910" y="143712"/>
                </a:lnTo>
                <a:lnTo>
                  <a:pt x="259910" y="135452"/>
                </a:lnTo>
                <a:close/>
                <a:moveTo>
                  <a:pt x="276988" y="135452"/>
                </a:moveTo>
                <a:lnTo>
                  <a:pt x="276988" y="143712"/>
                </a:lnTo>
                <a:lnTo>
                  <a:pt x="268560" y="143712"/>
                </a:lnTo>
                <a:lnTo>
                  <a:pt x="268560" y="135452"/>
                </a:lnTo>
                <a:close/>
                <a:moveTo>
                  <a:pt x="17190" y="143935"/>
                </a:moveTo>
                <a:lnTo>
                  <a:pt x="17190" y="152139"/>
                </a:lnTo>
                <a:lnTo>
                  <a:pt x="8762" y="152139"/>
                </a:lnTo>
                <a:lnTo>
                  <a:pt x="8762" y="143935"/>
                </a:lnTo>
                <a:close/>
                <a:moveTo>
                  <a:pt x="25840" y="143935"/>
                </a:moveTo>
                <a:lnTo>
                  <a:pt x="25840" y="152139"/>
                </a:lnTo>
                <a:lnTo>
                  <a:pt x="17413" y="152139"/>
                </a:lnTo>
                <a:lnTo>
                  <a:pt x="17413" y="143935"/>
                </a:lnTo>
                <a:close/>
                <a:moveTo>
                  <a:pt x="34547" y="143935"/>
                </a:moveTo>
                <a:lnTo>
                  <a:pt x="34547" y="152139"/>
                </a:lnTo>
                <a:lnTo>
                  <a:pt x="26064" y="152139"/>
                </a:lnTo>
                <a:lnTo>
                  <a:pt x="26064" y="143935"/>
                </a:lnTo>
                <a:close/>
                <a:moveTo>
                  <a:pt x="43197" y="143935"/>
                </a:moveTo>
                <a:lnTo>
                  <a:pt x="43197" y="152139"/>
                </a:lnTo>
                <a:lnTo>
                  <a:pt x="34770" y="152139"/>
                </a:lnTo>
                <a:lnTo>
                  <a:pt x="34770" y="143935"/>
                </a:lnTo>
                <a:close/>
                <a:moveTo>
                  <a:pt x="51848" y="143935"/>
                </a:moveTo>
                <a:lnTo>
                  <a:pt x="51848" y="152139"/>
                </a:lnTo>
                <a:lnTo>
                  <a:pt x="43421" y="152139"/>
                </a:lnTo>
                <a:lnTo>
                  <a:pt x="43421" y="143935"/>
                </a:lnTo>
                <a:close/>
                <a:moveTo>
                  <a:pt x="60499" y="143935"/>
                </a:moveTo>
                <a:lnTo>
                  <a:pt x="60499" y="152139"/>
                </a:lnTo>
                <a:lnTo>
                  <a:pt x="52071" y="152139"/>
                </a:lnTo>
                <a:lnTo>
                  <a:pt x="52071" y="143935"/>
                </a:lnTo>
                <a:close/>
                <a:moveTo>
                  <a:pt x="69149" y="143935"/>
                </a:moveTo>
                <a:lnTo>
                  <a:pt x="69149" y="152139"/>
                </a:lnTo>
                <a:lnTo>
                  <a:pt x="60722" y="152139"/>
                </a:lnTo>
                <a:lnTo>
                  <a:pt x="60722" y="143935"/>
                </a:lnTo>
                <a:close/>
                <a:moveTo>
                  <a:pt x="77800" y="143935"/>
                </a:moveTo>
                <a:lnTo>
                  <a:pt x="77800" y="152139"/>
                </a:lnTo>
                <a:lnTo>
                  <a:pt x="69373" y="152139"/>
                </a:lnTo>
                <a:lnTo>
                  <a:pt x="69373" y="143935"/>
                </a:lnTo>
                <a:close/>
                <a:moveTo>
                  <a:pt x="86506" y="143935"/>
                </a:moveTo>
                <a:lnTo>
                  <a:pt x="86506" y="152139"/>
                </a:lnTo>
                <a:lnTo>
                  <a:pt x="78023" y="152139"/>
                </a:lnTo>
                <a:lnTo>
                  <a:pt x="78023" y="143935"/>
                </a:lnTo>
                <a:close/>
                <a:moveTo>
                  <a:pt x="95157" y="143935"/>
                </a:moveTo>
                <a:lnTo>
                  <a:pt x="95157" y="152139"/>
                </a:lnTo>
                <a:lnTo>
                  <a:pt x="86730" y="152139"/>
                </a:lnTo>
                <a:lnTo>
                  <a:pt x="86730" y="143935"/>
                </a:lnTo>
                <a:close/>
                <a:moveTo>
                  <a:pt x="103808" y="143935"/>
                </a:moveTo>
                <a:lnTo>
                  <a:pt x="103808" y="152139"/>
                </a:lnTo>
                <a:lnTo>
                  <a:pt x="95380" y="152139"/>
                </a:lnTo>
                <a:lnTo>
                  <a:pt x="95380" y="143935"/>
                </a:lnTo>
                <a:close/>
                <a:moveTo>
                  <a:pt x="112458" y="143935"/>
                </a:moveTo>
                <a:lnTo>
                  <a:pt x="112458" y="152139"/>
                </a:lnTo>
                <a:lnTo>
                  <a:pt x="104031" y="152139"/>
                </a:lnTo>
                <a:lnTo>
                  <a:pt x="104031" y="143935"/>
                </a:lnTo>
                <a:close/>
                <a:moveTo>
                  <a:pt x="121109" y="143935"/>
                </a:moveTo>
                <a:lnTo>
                  <a:pt x="121109" y="152139"/>
                </a:lnTo>
                <a:lnTo>
                  <a:pt x="112681" y="152139"/>
                </a:lnTo>
                <a:lnTo>
                  <a:pt x="112681" y="143935"/>
                </a:lnTo>
                <a:close/>
                <a:moveTo>
                  <a:pt x="129760" y="143935"/>
                </a:moveTo>
                <a:lnTo>
                  <a:pt x="129760" y="152139"/>
                </a:lnTo>
                <a:lnTo>
                  <a:pt x="121332" y="152139"/>
                </a:lnTo>
                <a:lnTo>
                  <a:pt x="121332" y="143935"/>
                </a:lnTo>
                <a:close/>
                <a:moveTo>
                  <a:pt x="138410" y="143935"/>
                </a:moveTo>
                <a:lnTo>
                  <a:pt x="138410" y="152139"/>
                </a:lnTo>
                <a:lnTo>
                  <a:pt x="129983" y="152139"/>
                </a:lnTo>
                <a:lnTo>
                  <a:pt x="129983" y="143935"/>
                </a:lnTo>
                <a:close/>
                <a:moveTo>
                  <a:pt x="147117" y="143935"/>
                </a:moveTo>
                <a:lnTo>
                  <a:pt x="147117" y="152139"/>
                </a:lnTo>
                <a:lnTo>
                  <a:pt x="138633" y="152139"/>
                </a:lnTo>
                <a:lnTo>
                  <a:pt x="138633" y="143935"/>
                </a:lnTo>
                <a:close/>
                <a:moveTo>
                  <a:pt x="155767" y="143935"/>
                </a:moveTo>
                <a:lnTo>
                  <a:pt x="155767" y="152139"/>
                </a:lnTo>
                <a:lnTo>
                  <a:pt x="147340" y="152139"/>
                </a:lnTo>
                <a:lnTo>
                  <a:pt x="147340" y="143935"/>
                </a:lnTo>
                <a:close/>
                <a:moveTo>
                  <a:pt x="164418" y="143935"/>
                </a:moveTo>
                <a:lnTo>
                  <a:pt x="164418" y="152139"/>
                </a:lnTo>
                <a:lnTo>
                  <a:pt x="155990" y="152139"/>
                </a:lnTo>
                <a:lnTo>
                  <a:pt x="155990" y="143935"/>
                </a:lnTo>
                <a:close/>
                <a:moveTo>
                  <a:pt x="173069" y="143935"/>
                </a:moveTo>
                <a:lnTo>
                  <a:pt x="173069" y="152139"/>
                </a:lnTo>
                <a:lnTo>
                  <a:pt x="164641" y="152139"/>
                </a:lnTo>
                <a:lnTo>
                  <a:pt x="164641" y="143935"/>
                </a:lnTo>
                <a:close/>
                <a:moveTo>
                  <a:pt x="181719" y="143935"/>
                </a:moveTo>
                <a:lnTo>
                  <a:pt x="181719" y="152139"/>
                </a:lnTo>
                <a:lnTo>
                  <a:pt x="173292" y="152139"/>
                </a:lnTo>
                <a:lnTo>
                  <a:pt x="173292" y="143935"/>
                </a:lnTo>
                <a:close/>
                <a:moveTo>
                  <a:pt x="190370" y="143935"/>
                </a:moveTo>
                <a:lnTo>
                  <a:pt x="190370" y="152139"/>
                </a:lnTo>
                <a:lnTo>
                  <a:pt x="181942" y="152139"/>
                </a:lnTo>
                <a:lnTo>
                  <a:pt x="181942" y="143935"/>
                </a:lnTo>
                <a:close/>
                <a:moveTo>
                  <a:pt x="199020" y="143935"/>
                </a:moveTo>
                <a:lnTo>
                  <a:pt x="199020" y="152139"/>
                </a:lnTo>
                <a:lnTo>
                  <a:pt x="190593" y="152139"/>
                </a:lnTo>
                <a:lnTo>
                  <a:pt x="190593" y="143935"/>
                </a:lnTo>
                <a:close/>
                <a:moveTo>
                  <a:pt x="207727" y="143935"/>
                </a:moveTo>
                <a:lnTo>
                  <a:pt x="207727" y="152139"/>
                </a:lnTo>
                <a:lnTo>
                  <a:pt x="199244" y="152139"/>
                </a:lnTo>
                <a:lnTo>
                  <a:pt x="199244" y="143935"/>
                </a:lnTo>
                <a:close/>
                <a:moveTo>
                  <a:pt x="216377" y="143935"/>
                </a:moveTo>
                <a:lnTo>
                  <a:pt x="216377" y="152139"/>
                </a:lnTo>
                <a:lnTo>
                  <a:pt x="207950" y="152139"/>
                </a:lnTo>
                <a:lnTo>
                  <a:pt x="207950" y="143935"/>
                </a:lnTo>
                <a:close/>
                <a:moveTo>
                  <a:pt x="225028" y="143935"/>
                </a:moveTo>
                <a:lnTo>
                  <a:pt x="225028" y="152139"/>
                </a:lnTo>
                <a:lnTo>
                  <a:pt x="216601" y="152139"/>
                </a:lnTo>
                <a:lnTo>
                  <a:pt x="216601" y="143935"/>
                </a:lnTo>
                <a:close/>
                <a:moveTo>
                  <a:pt x="233679" y="143935"/>
                </a:moveTo>
                <a:lnTo>
                  <a:pt x="233679" y="152139"/>
                </a:lnTo>
                <a:lnTo>
                  <a:pt x="225251" y="152139"/>
                </a:lnTo>
                <a:lnTo>
                  <a:pt x="225251" y="143935"/>
                </a:lnTo>
                <a:close/>
                <a:moveTo>
                  <a:pt x="242329" y="143935"/>
                </a:moveTo>
                <a:lnTo>
                  <a:pt x="242329" y="152139"/>
                </a:lnTo>
                <a:lnTo>
                  <a:pt x="233902" y="152139"/>
                </a:lnTo>
                <a:lnTo>
                  <a:pt x="233902" y="143935"/>
                </a:lnTo>
                <a:close/>
                <a:moveTo>
                  <a:pt x="250980" y="143935"/>
                </a:moveTo>
                <a:lnTo>
                  <a:pt x="250980" y="152139"/>
                </a:lnTo>
                <a:lnTo>
                  <a:pt x="242553" y="152139"/>
                </a:lnTo>
                <a:lnTo>
                  <a:pt x="242553" y="143935"/>
                </a:lnTo>
                <a:close/>
                <a:moveTo>
                  <a:pt x="259686" y="143935"/>
                </a:moveTo>
                <a:lnTo>
                  <a:pt x="259686" y="152139"/>
                </a:lnTo>
                <a:lnTo>
                  <a:pt x="251203" y="152139"/>
                </a:lnTo>
                <a:lnTo>
                  <a:pt x="251203" y="143935"/>
                </a:lnTo>
                <a:close/>
                <a:moveTo>
                  <a:pt x="268337" y="143935"/>
                </a:moveTo>
                <a:lnTo>
                  <a:pt x="268337" y="152139"/>
                </a:lnTo>
                <a:lnTo>
                  <a:pt x="259910" y="152139"/>
                </a:lnTo>
                <a:lnTo>
                  <a:pt x="259910" y="143935"/>
                </a:lnTo>
                <a:close/>
                <a:moveTo>
                  <a:pt x="276988" y="143935"/>
                </a:moveTo>
                <a:lnTo>
                  <a:pt x="276988" y="152139"/>
                </a:lnTo>
                <a:lnTo>
                  <a:pt x="268560" y="152139"/>
                </a:lnTo>
                <a:lnTo>
                  <a:pt x="268560" y="143935"/>
                </a:lnTo>
                <a:close/>
                <a:moveTo>
                  <a:pt x="8539" y="0"/>
                </a:moveTo>
                <a:lnTo>
                  <a:pt x="8539" y="8372"/>
                </a:lnTo>
                <a:lnTo>
                  <a:pt x="0" y="8372"/>
                </a:lnTo>
                <a:lnTo>
                  <a:pt x="0" y="8595"/>
                </a:lnTo>
                <a:lnTo>
                  <a:pt x="8539" y="8595"/>
                </a:lnTo>
                <a:lnTo>
                  <a:pt x="8539" y="16799"/>
                </a:lnTo>
                <a:lnTo>
                  <a:pt x="0" y="16799"/>
                </a:lnTo>
                <a:lnTo>
                  <a:pt x="0" y="17022"/>
                </a:lnTo>
                <a:lnTo>
                  <a:pt x="8539" y="17022"/>
                </a:lnTo>
                <a:lnTo>
                  <a:pt x="8539" y="25282"/>
                </a:lnTo>
                <a:lnTo>
                  <a:pt x="0" y="25282"/>
                </a:lnTo>
                <a:lnTo>
                  <a:pt x="0" y="25505"/>
                </a:lnTo>
                <a:lnTo>
                  <a:pt x="8539" y="25505"/>
                </a:lnTo>
                <a:lnTo>
                  <a:pt x="8539" y="33709"/>
                </a:lnTo>
                <a:lnTo>
                  <a:pt x="0" y="33709"/>
                </a:lnTo>
                <a:lnTo>
                  <a:pt x="0" y="33933"/>
                </a:lnTo>
                <a:lnTo>
                  <a:pt x="8539" y="33933"/>
                </a:lnTo>
                <a:lnTo>
                  <a:pt x="8539" y="42193"/>
                </a:lnTo>
                <a:lnTo>
                  <a:pt x="0" y="42193"/>
                </a:lnTo>
                <a:lnTo>
                  <a:pt x="0" y="42416"/>
                </a:lnTo>
                <a:lnTo>
                  <a:pt x="8539" y="42416"/>
                </a:lnTo>
                <a:lnTo>
                  <a:pt x="8539" y="50620"/>
                </a:lnTo>
                <a:lnTo>
                  <a:pt x="0" y="50620"/>
                </a:lnTo>
                <a:lnTo>
                  <a:pt x="0" y="50843"/>
                </a:lnTo>
                <a:lnTo>
                  <a:pt x="8539" y="50843"/>
                </a:lnTo>
                <a:lnTo>
                  <a:pt x="8539" y="59103"/>
                </a:lnTo>
                <a:lnTo>
                  <a:pt x="0" y="59103"/>
                </a:lnTo>
                <a:lnTo>
                  <a:pt x="0" y="59326"/>
                </a:lnTo>
                <a:lnTo>
                  <a:pt x="8539" y="59326"/>
                </a:lnTo>
                <a:lnTo>
                  <a:pt x="8539" y="67586"/>
                </a:lnTo>
                <a:lnTo>
                  <a:pt x="0" y="67586"/>
                </a:lnTo>
                <a:lnTo>
                  <a:pt x="0" y="67810"/>
                </a:lnTo>
                <a:lnTo>
                  <a:pt x="8539" y="67810"/>
                </a:lnTo>
                <a:lnTo>
                  <a:pt x="8539" y="76014"/>
                </a:lnTo>
                <a:lnTo>
                  <a:pt x="0" y="76014"/>
                </a:lnTo>
                <a:lnTo>
                  <a:pt x="0" y="76237"/>
                </a:lnTo>
                <a:lnTo>
                  <a:pt x="8539" y="76237"/>
                </a:lnTo>
                <a:lnTo>
                  <a:pt x="8539" y="84497"/>
                </a:lnTo>
                <a:lnTo>
                  <a:pt x="0" y="84497"/>
                </a:lnTo>
                <a:lnTo>
                  <a:pt x="0" y="84720"/>
                </a:lnTo>
                <a:lnTo>
                  <a:pt x="8539" y="84720"/>
                </a:lnTo>
                <a:lnTo>
                  <a:pt x="8539" y="92924"/>
                </a:lnTo>
                <a:lnTo>
                  <a:pt x="0" y="92924"/>
                </a:lnTo>
                <a:lnTo>
                  <a:pt x="0" y="93148"/>
                </a:lnTo>
                <a:lnTo>
                  <a:pt x="8539" y="93148"/>
                </a:lnTo>
                <a:lnTo>
                  <a:pt x="8539" y="101408"/>
                </a:lnTo>
                <a:lnTo>
                  <a:pt x="0" y="101408"/>
                </a:lnTo>
                <a:lnTo>
                  <a:pt x="0" y="101631"/>
                </a:lnTo>
                <a:lnTo>
                  <a:pt x="8539" y="101631"/>
                </a:lnTo>
                <a:lnTo>
                  <a:pt x="8539" y="109891"/>
                </a:lnTo>
                <a:lnTo>
                  <a:pt x="0" y="109891"/>
                </a:lnTo>
                <a:lnTo>
                  <a:pt x="0" y="110114"/>
                </a:lnTo>
                <a:lnTo>
                  <a:pt x="8539" y="110114"/>
                </a:lnTo>
                <a:lnTo>
                  <a:pt x="8539" y="118318"/>
                </a:lnTo>
                <a:lnTo>
                  <a:pt x="0" y="118318"/>
                </a:lnTo>
                <a:lnTo>
                  <a:pt x="0" y="118541"/>
                </a:lnTo>
                <a:lnTo>
                  <a:pt x="8539" y="118541"/>
                </a:lnTo>
                <a:lnTo>
                  <a:pt x="8539" y="126801"/>
                </a:lnTo>
                <a:lnTo>
                  <a:pt x="0" y="126801"/>
                </a:lnTo>
                <a:lnTo>
                  <a:pt x="0" y="127025"/>
                </a:lnTo>
                <a:lnTo>
                  <a:pt x="8539" y="127025"/>
                </a:lnTo>
                <a:lnTo>
                  <a:pt x="8539" y="135229"/>
                </a:lnTo>
                <a:lnTo>
                  <a:pt x="0" y="135229"/>
                </a:lnTo>
                <a:lnTo>
                  <a:pt x="0" y="135452"/>
                </a:lnTo>
                <a:lnTo>
                  <a:pt x="8539" y="135452"/>
                </a:lnTo>
                <a:lnTo>
                  <a:pt x="8539" y="143712"/>
                </a:lnTo>
                <a:lnTo>
                  <a:pt x="0" y="143712"/>
                </a:lnTo>
                <a:lnTo>
                  <a:pt x="0" y="143935"/>
                </a:lnTo>
                <a:lnTo>
                  <a:pt x="8539" y="143935"/>
                </a:lnTo>
                <a:lnTo>
                  <a:pt x="8539" y="152139"/>
                </a:lnTo>
                <a:lnTo>
                  <a:pt x="0" y="152139"/>
                </a:lnTo>
                <a:lnTo>
                  <a:pt x="0" y="152362"/>
                </a:lnTo>
                <a:lnTo>
                  <a:pt x="8539" y="152362"/>
                </a:lnTo>
                <a:lnTo>
                  <a:pt x="8539" y="160734"/>
                </a:lnTo>
                <a:lnTo>
                  <a:pt x="8762" y="160734"/>
                </a:lnTo>
                <a:lnTo>
                  <a:pt x="8762" y="152362"/>
                </a:lnTo>
                <a:lnTo>
                  <a:pt x="17190" y="152362"/>
                </a:lnTo>
                <a:lnTo>
                  <a:pt x="17190" y="160734"/>
                </a:lnTo>
                <a:lnTo>
                  <a:pt x="17413" y="160734"/>
                </a:lnTo>
                <a:lnTo>
                  <a:pt x="17413" y="152362"/>
                </a:lnTo>
                <a:lnTo>
                  <a:pt x="25840" y="152362"/>
                </a:lnTo>
                <a:lnTo>
                  <a:pt x="25840" y="160734"/>
                </a:lnTo>
                <a:lnTo>
                  <a:pt x="26064" y="160734"/>
                </a:lnTo>
                <a:lnTo>
                  <a:pt x="26064" y="152362"/>
                </a:lnTo>
                <a:lnTo>
                  <a:pt x="34547" y="152362"/>
                </a:lnTo>
                <a:lnTo>
                  <a:pt x="34547" y="160734"/>
                </a:lnTo>
                <a:lnTo>
                  <a:pt x="34770" y="160734"/>
                </a:lnTo>
                <a:lnTo>
                  <a:pt x="34770" y="152362"/>
                </a:lnTo>
                <a:lnTo>
                  <a:pt x="43197" y="152362"/>
                </a:lnTo>
                <a:lnTo>
                  <a:pt x="43197" y="160734"/>
                </a:lnTo>
                <a:lnTo>
                  <a:pt x="43421" y="160734"/>
                </a:lnTo>
                <a:lnTo>
                  <a:pt x="43421" y="152362"/>
                </a:lnTo>
                <a:lnTo>
                  <a:pt x="51848" y="152362"/>
                </a:lnTo>
                <a:lnTo>
                  <a:pt x="51848" y="160734"/>
                </a:lnTo>
                <a:lnTo>
                  <a:pt x="52071" y="160734"/>
                </a:lnTo>
                <a:lnTo>
                  <a:pt x="52071" y="152362"/>
                </a:lnTo>
                <a:lnTo>
                  <a:pt x="60499" y="152362"/>
                </a:lnTo>
                <a:lnTo>
                  <a:pt x="60499" y="160734"/>
                </a:lnTo>
                <a:lnTo>
                  <a:pt x="60722" y="160734"/>
                </a:lnTo>
                <a:lnTo>
                  <a:pt x="60722" y="152362"/>
                </a:lnTo>
                <a:lnTo>
                  <a:pt x="69149" y="152362"/>
                </a:lnTo>
                <a:lnTo>
                  <a:pt x="69149" y="160734"/>
                </a:lnTo>
                <a:lnTo>
                  <a:pt x="69373" y="160734"/>
                </a:lnTo>
                <a:lnTo>
                  <a:pt x="69373" y="152362"/>
                </a:lnTo>
                <a:lnTo>
                  <a:pt x="77800" y="152362"/>
                </a:lnTo>
                <a:lnTo>
                  <a:pt x="77800" y="160734"/>
                </a:lnTo>
                <a:lnTo>
                  <a:pt x="78023" y="160734"/>
                </a:lnTo>
                <a:lnTo>
                  <a:pt x="78023" y="152362"/>
                </a:lnTo>
                <a:lnTo>
                  <a:pt x="86506" y="152362"/>
                </a:lnTo>
                <a:lnTo>
                  <a:pt x="86506" y="160734"/>
                </a:lnTo>
                <a:lnTo>
                  <a:pt x="86730" y="160734"/>
                </a:lnTo>
                <a:lnTo>
                  <a:pt x="86730" y="152362"/>
                </a:lnTo>
                <a:lnTo>
                  <a:pt x="95157" y="152362"/>
                </a:lnTo>
                <a:lnTo>
                  <a:pt x="95157" y="160734"/>
                </a:lnTo>
                <a:lnTo>
                  <a:pt x="95380" y="160734"/>
                </a:lnTo>
                <a:lnTo>
                  <a:pt x="95380" y="152362"/>
                </a:lnTo>
                <a:lnTo>
                  <a:pt x="103808" y="152362"/>
                </a:lnTo>
                <a:lnTo>
                  <a:pt x="103808" y="160734"/>
                </a:lnTo>
                <a:lnTo>
                  <a:pt x="104031" y="160734"/>
                </a:lnTo>
                <a:lnTo>
                  <a:pt x="104031" y="152362"/>
                </a:lnTo>
                <a:lnTo>
                  <a:pt x="112458" y="152362"/>
                </a:lnTo>
                <a:lnTo>
                  <a:pt x="112458" y="160734"/>
                </a:lnTo>
                <a:lnTo>
                  <a:pt x="112681" y="160734"/>
                </a:lnTo>
                <a:lnTo>
                  <a:pt x="112681" y="152362"/>
                </a:lnTo>
                <a:lnTo>
                  <a:pt x="121109" y="152362"/>
                </a:lnTo>
                <a:lnTo>
                  <a:pt x="121109" y="160734"/>
                </a:lnTo>
                <a:lnTo>
                  <a:pt x="121332" y="160734"/>
                </a:lnTo>
                <a:lnTo>
                  <a:pt x="121332" y="152362"/>
                </a:lnTo>
                <a:lnTo>
                  <a:pt x="129760" y="152362"/>
                </a:lnTo>
                <a:lnTo>
                  <a:pt x="129760" y="160734"/>
                </a:lnTo>
                <a:lnTo>
                  <a:pt x="129983" y="160734"/>
                </a:lnTo>
                <a:lnTo>
                  <a:pt x="129983" y="152362"/>
                </a:lnTo>
                <a:lnTo>
                  <a:pt x="138410" y="152362"/>
                </a:lnTo>
                <a:lnTo>
                  <a:pt x="138410" y="160734"/>
                </a:lnTo>
                <a:lnTo>
                  <a:pt x="138633" y="160734"/>
                </a:lnTo>
                <a:lnTo>
                  <a:pt x="138633" y="152362"/>
                </a:lnTo>
                <a:lnTo>
                  <a:pt x="147117" y="152362"/>
                </a:lnTo>
                <a:lnTo>
                  <a:pt x="147117" y="160734"/>
                </a:lnTo>
                <a:lnTo>
                  <a:pt x="147340" y="160734"/>
                </a:lnTo>
                <a:lnTo>
                  <a:pt x="147340" y="152362"/>
                </a:lnTo>
                <a:lnTo>
                  <a:pt x="155767" y="152362"/>
                </a:lnTo>
                <a:lnTo>
                  <a:pt x="155767" y="160734"/>
                </a:lnTo>
                <a:lnTo>
                  <a:pt x="155990" y="160734"/>
                </a:lnTo>
                <a:lnTo>
                  <a:pt x="155990" y="152362"/>
                </a:lnTo>
                <a:lnTo>
                  <a:pt x="164418" y="152362"/>
                </a:lnTo>
                <a:lnTo>
                  <a:pt x="164418" y="160734"/>
                </a:lnTo>
                <a:lnTo>
                  <a:pt x="164641" y="160734"/>
                </a:lnTo>
                <a:lnTo>
                  <a:pt x="164641" y="152362"/>
                </a:lnTo>
                <a:lnTo>
                  <a:pt x="173069" y="152362"/>
                </a:lnTo>
                <a:lnTo>
                  <a:pt x="173069" y="160734"/>
                </a:lnTo>
                <a:lnTo>
                  <a:pt x="173292" y="160734"/>
                </a:lnTo>
                <a:lnTo>
                  <a:pt x="173292" y="152362"/>
                </a:lnTo>
                <a:lnTo>
                  <a:pt x="181719" y="152362"/>
                </a:lnTo>
                <a:lnTo>
                  <a:pt x="181719" y="160734"/>
                </a:lnTo>
                <a:lnTo>
                  <a:pt x="181942" y="160734"/>
                </a:lnTo>
                <a:lnTo>
                  <a:pt x="181942" y="152362"/>
                </a:lnTo>
                <a:lnTo>
                  <a:pt x="190370" y="152362"/>
                </a:lnTo>
                <a:lnTo>
                  <a:pt x="190370" y="160734"/>
                </a:lnTo>
                <a:lnTo>
                  <a:pt x="190593" y="160734"/>
                </a:lnTo>
                <a:lnTo>
                  <a:pt x="190593" y="152362"/>
                </a:lnTo>
                <a:lnTo>
                  <a:pt x="199020" y="152362"/>
                </a:lnTo>
                <a:lnTo>
                  <a:pt x="199020" y="160734"/>
                </a:lnTo>
                <a:lnTo>
                  <a:pt x="199244" y="160734"/>
                </a:lnTo>
                <a:lnTo>
                  <a:pt x="199244" y="152362"/>
                </a:lnTo>
                <a:lnTo>
                  <a:pt x="207727" y="152362"/>
                </a:lnTo>
                <a:lnTo>
                  <a:pt x="207727" y="160734"/>
                </a:lnTo>
                <a:lnTo>
                  <a:pt x="207950" y="160734"/>
                </a:lnTo>
                <a:lnTo>
                  <a:pt x="207950" y="152362"/>
                </a:lnTo>
                <a:lnTo>
                  <a:pt x="216377" y="152362"/>
                </a:lnTo>
                <a:lnTo>
                  <a:pt x="216377" y="160734"/>
                </a:lnTo>
                <a:lnTo>
                  <a:pt x="216601" y="160734"/>
                </a:lnTo>
                <a:lnTo>
                  <a:pt x="216601" y="152362"/>
                </a:lnTo>
                <a:lnTo>
                  <a:pt x="225028" y="152362"/>
                </a:lnTo>
                <a:lnTo>
                  <a:pt x="225028" y="160734"/>
                </a:lnTo>
                <a:lnTo>
                  <a:pt x="225251" y="160734"/>
                </a:lnTo>
                <a:lnTo>
                  <a:pt x="225251" y="152362"/>
                </a:lnTo>
                <a:lnTo>
                  <a:pt x="233679" y="152362"/>
                </a:lnTo>
                <a:lnTo>
                  <a:pt x="233679" y="160734"/>
                </a:lnTo>
                <a:lnTo>
                  <a:pt x="233902" y="160734"/>
                </a:lnTo>
                <a:lnTo>
                  <a:pt x="233902" y="152362"/>
                </a:lnTo>
                <a:lnTo>
                  <a:pt x="242329" y="152362"/>
                </a:lnTo>
                <a:lnTo>
                  <a:pt x="242329" y="160734"/>
                </a:lnTo>
                <a:lnTo>
                  <a:pt x="242553" y="160734"/>
                </a:lnTo>
                <a:lnTo>
                  <a:pt x="242553" y="152362"/>
                </a:lnTo>
                <a:lnTo>
                  <a:pt x="250980" y="152362"/>
                </a:lnTo>
                <a:lnTo>
                  <a:pt x="250980" y="160734"/>
                </a:lnTo>
                <a:lnTo>
                  <a:pt x="251203" y="160734"/>
                </a:lnTo>
                <a:lnTo>
                  <a:pt x="251203" y="152362"/>
                </a:lnTo>
                <a:lnTo>
                  <a:pt x="259686" y="152362"/>
                </a:lnTo>
                <a:lnTo>
                  <a:pt x="259686" y="160734"/>
                </a:lnTo>
                <a:lnTo>
                  <a:pt x="259910" y="160734"/>
                </a:lnTo>
                <a:lnTo>
                  <a:pt x="259910" y="152362"/>
                </a:lnTo>
                <a:lnTo>
                  <a:pt x="268337" y="152362"/>
                </a:lnTo>
                <a:lnTo>
                  <a:pt x="268337" y="160734"/>
                </a:lnTo>
                <a:lnTo>
                  <a:pt x="268560" y="160734"/>
                </a:lnTo>
                <a:lnTo>
                  <a:pt x="268560" y="152362"/>
                </a:lnTo>
                <a:lnTo>
                  <a:pt x="276988" y="152362"/>
                </a:lnTo>
                <a:lnTo>
                  <a:pt x="276988" y="160734"/>
                </a:lnTo>
                <a:lnTo>
                  <a:pt x="277211" y="160734"/>
                </a:lnTo>
                <a:lnTo>
                  <a:pt x="277211" y="152362"/>
                </a:lnTo>
                <a:lnTo>
                  <a:pt x="285750" y="152362"/>
                </a:lnTo>
                <a:lnTo>
                  <a:pt x="285750" y="152139"/>
                </a:lnTo>
                <a:lnTo>
                  <a:pt x="277211" y="152139"/>
                </a:lnTo>
                <a:lnTo>
                  <a:pt x="277211" y="143935"/>
                </a:lnTo>
                <a:lnTo>
                  <a:pt x="285750" y="143935"/>
                </a:lnTo>
                <a:lnTo>
                  <a:pt x="285750" y="143712"/>
                </a:lnTo>
                <a:lnTo>
                  <a:pt x="277211" y="143712"/>
                </a:lnTo>
                <a:lnTo>
                  <a:pt x="277211" y="135452"/>
                </a:lnTo>
                <a:lnTo>
                  <a:pt x="285750" y="135452"/>
                </a:lnTo>
                <a:lnTo>
                  <a:pt x="285750" y="135229"/>
                </a:lnTo>
                <a:lnTo>
                  <a:pt x="277211" y="135229"/>
                </a:lnTo>
                <a:lnTo>
                  <a:pt x="277211" y="127025"/>
                </a:lnTo>
                <a:lnTo>
                  <a:pt x="285750" y="127025"/>
                </a:lnTo>
                <a:lnTo>
                  <a:pt x="285750" y="126801"/>
                </a:lnTo>
                <a:lnTo>
                  <a:pt x="277211" y="126801"/>
                </a:lnTo>
                <a:lnTo>
                  <a:pt x="277211" y="118541"/>
                </a:lnTo>
                <a:lnTo>
                  <a:pt x="285750" y="118541"/>
                </a:lnTo>
                <a:lnTo>
                  <a:pt x="285750" y="118318"/>
                </a:lnTo>
                <a:lnTo>
                  <a:pt x="277211" y="118318"/>
                </a:lnTo>
                <a:lnTo>
                  <a:pt x="277211" y="110114"/>
                </a:lnTo>
                <a:lnTo>
                  <a:pt x="285750" y="110114"/>
                </a:lnTo>
                <a:lnTo>
                  <a:pt x="285750" y="109891"/>
                </a:lnTo>
                <a:lnTo>
                  <a:pt x="277211" y="109891"/>
                </a:lnTo>
                <a:lnTo>
                  <a:pt x="277211" y="101631"/>
                </a:lnTo>
                <a:lnTo>
                  <a:pt x="285750" y="101631"/>
                </a:lnTo>
                <a:lnTo>
                  <a:pt x="285750" y="101408"/>
                </a:lnTo>
                <a:lnTo>
                  <a:pt x="277211" y="101408"/>
                </a:lnTo>
                <a:lnTo>
                  <a:pt x="277211" y="93148"/>
                </a:lnTo>
                <a:lnTo>
                  <a:pt x="285750" y="93148"/>
                </a:lnTo>
                <a:lnTo>
                  <a:pt x="285750" y="92924"/>
                </a:lnTo>
                <a:lnTo>
                  <a:pt x="277211" y="92924"/>
                </a:lnTo>
                <a:lnTo>
                  <a:pt x="277211" y="84720"/>
                </a:lnTo>
                <a:lnTo>
                  <a:pt x="285750" y="84720"/>
                </a:lnTo>
                <a:lnTo>
                  <a:pt x="285750" y="84497"/>
                </a:lnTo>
                <a:lnTo>
                  <a:pt x="277211" y="84497"/>
                </a:lnTo>
                <a:lnTo>
                  <a:pt x="277211" y="76237"/>
                </a:lnTo>
                <a:lnTo>
                  <a:pt x="285750" y="76237"/>
                </a:lnTo>
                <a:lnTo>
                  <a:pt x="285750" y="76014"/>
                </a:lnTo>
                <a:lnTo>
                  <a:pt x="277211" y="76014"/>
                </a:lnTo>
                <a:lnTo>
                  <a:pt x="277211" y="67810"/>
                </a:lnTo>
                <a:lnTo>
                  <a:pt x="285750" y="67810"/>
                </a:lnTo>
                <a:lnTo>
                  <a:pt x="285750" y="67586"/>
                </a:lnTo>
                <a:lnTo>
                  <a:pt x="277211" y="67586"/>
                </a:lnTo>
                <a:lnTo>
                  <a:pt x="277211" y="59326"/>
                </a:lnTo>
                <a:lnTo>
                  <a:pt x="285750" y="59326"/>
                </a:lnTo>
                <a:lnTo>
                  <a:pt x="285750" y="59103"/>
                </a:lnTo>
                <a:lnTo>
                  <a:pt x="277211" y="59103"/>
                </a:lnTo>
                <a:lnTo>
                  <a:pt x="277211" y="50843"/>
                </a:lnTo>
                <a:lnTo>
                  <a:pt x="285750" y="50843"/>
                </a:lnTo>
                <a:lnTo>
                  <a:pt x="285750" y="50620"/>
                </a:lnTo>
                <a:lnTo>
                  <a:pt x="277211" y="50620"/>
                </a:lnTo>
                <a:lnTo>
                  <a:pt x="277211" y="42416"/>
                </a:lnTo>
                <a:lnTo>
                  <a:pt x="285750" y="42416"/>
                </a:lnTo>
                <a:lnTo>
                  <a:pt x="285750" y="42193"/>
                </a:lnTo>
                <a:lnTo>
                  <a:pt x="277211" y="42193"/>
                </a:lnTo>
                <a:lnTo>
                  <a:pt x="277211" y="33933"/>
                </a:lnTo>
                <a:lnTo>
                  <a:pt x="285750" y="33933"/>
                </a:lnTo>
                <a:lnTo>
                  <a:pt x="285750" y="33709"/>
                </a:lnTo>
                <a:lnTo>
                  <a:pt x="277211" y="33709"/>
                </a:lnTo>
                <a:lnTo>
                  <a:pt x="277211" y="25505"/>
                </a:lnTo>
                <a:lnTo>
                  <a:pt x="285750" y="25505"/>
                </a:lnTo>
                <a:lnTo>
                  <a:pt x="285750" y="25282"/>
                </a:lnTo>
                <a:lnTo>
                  <a:pt x="277211" y="25282"/>
                </a:lnTo>
                <a:lnTo>
                  <a:pt x="277211" y="17022"/>
                </a:lnTo>
                <a:lnTo>
                  <a:pt x="285750" y="17022"/>
                </a:lnTo>
                <a:lnTo>
                  <a:pt x="285750" y="16799"/>
                </a:lnTo>
                <a:lnTo>
                  <a:pt x="277211" y="16799"/>
                </a:lnTo>
                <a:lnTo>
                  <a:pt x="277211" y="8595"/>
                </a:lnTo>
                <a:lnTo>
                  <a:pt x="285750" y="8595"/>
                </a:lnTo>
                <a:lnTo>
                  <a:pt x="285750" y="8372"/>
                </a:lnTo>
                <a:lnTo>
                  <a:pt x="277211" y="8372"/>
                </a:lnTo>
                <a:lnTo>
                  <a:pt x="277211" y="0"/>
                </a:lnTo>
                <a:lnTo>
                  <a:pt x="276988" y="0"/>
                </a:lnTo>
                <a:lnTo>
                  <a:pt x="276988" y="8372"/>
                </a:lnTo>
                <a:lnTo>
                  <a:pt x="268560" y="8372"/>
                </a:lnTo>
                <a:lnTo>
                  <a:pt x="268560" y="0"/>
                </a:lnTo>
                <a:lnTo>
                  <a:pt x="268337" y="0"/>
                </a:lnTo>
                <a:lnTo>
                  <a:pt x="268337" y="8372"/>
                </a:lnTo>
                <a:lnTo>
                  <a:pt x="259910" y="8372"/>
                </a:lnTo>
                <a:lnTo>
                  <a:pt x="259910" y="0"/>
                </a:lnTo>
                <a:lnTo>
                  <a:pt x="259686" y="0"/>
                </a:lnTo>
                <a:lnTo>
                  <a:pt x="259686" y="8372"/>
                </a:lnTo>
                <a:lnTo>
                  <a:pt x="251203" y="8372"/>
                </a:lnTo>
                <a:lnTo>
                  <a:pt x="251203" y="0"/>
                </a:lnTo>
                <a:lnTo>
                  <a:pt x="250980" y="0"/>
                </a:lnTo>
                <a:lnTo>
                  <a:pt x="250980" y="8372"/>
                </a:lnTo>
                <a:lnTo>
                  <a:pt x="242553" y="8372"/>
                </a:lnTo>
                <a:lnTo>
                  <a:pt x="242553" y="0"/>
                </a:lnTo>
                <a:lnTo>
                  <a:pt x="242329" y="0"/>
                </a:lnTo>
                <a:lnTo>
                  <a:pt x="242329" y="8372"/>
                </a:lnTo>
                <a:lnTo>
                  <a:pt x="233902" y="8372"/>
                </a:lnTo>
                <a:lnTo>
                  <a:pt x="233902" y="0"/>
                </a:lnTo>
                <a:lnTo>
                  <a:pt x="233679" y="0"/>
                </a:lnTo>
                <a:lnTo>
                  <a:pt x="233679" y="8372"/>
                </a:lnTo>
                <a:lnTo>
                  <a:pt x="225251" y="8372"/>
                </a:lnTo>
                <a:lnTo>
                  <a:pt x="225251" y="0"/>
                </a:lnTo>
                <a:lnTo>
                  <a:pt x="225028" y="0"/>
                </a:lnTo>
                <a:lnTo>
                  <a:pt x="225028" y="8372"/>
                </a:lnTo>
                <a:lnTo>
                  <a:pt x="216601" y="8372"/>
                </a:lnTo>
                <a:lnTo>
                  <a:pt x="216601" y="0"/>
                </a:lnTo>
                <a:lnTo>
                  <a:pt x="216377" y="0"/>
                </a:lnTo>
                <a:lnTo>
                  <a:pt x="216377" y="8372"/>
                </a:lnTo>
                <a:lnTo>
                  <a:pt x="207950" y="8372"/>
                </a:lnTo>
                <a:lnTo>
                  <a:pt x="207950" y="0"/>
                </a:lnTo>
                <a:lnTo>
                  <a:pt x="207727" y="0"/>
                </a:lnTo>
                <a:lnTo>
                  <a:pt x="207727" y="8372"/>
                </a:lnTo>
                <a:lnTo>
                  <a:pt x="199244" y="8372"/>
                </a:lnTo>
                <a:lnTo>
                  <a:pt x="199244" y="0"/>
                </a:lnTo>
                <a:lnTo>
                  <a:pt x="199020" y="0"/>
                </a:lnTo>
                <a:lnTo>
                  <a:pt x="199020" y="8372"/>
                </a:lnTo>
                <a:lnTo>
                  <a:pt x="190593" y="8372"/>
                </a:lnTo>
                <a:lnTo>
                  <a:pt x="190593" y="0"/>
                </a:lnTo>
                <a:lnTo>
                  <a:pt x="190370" y="0"/>
                </a:lnTo>
                <a:lnTo>
                  <a:pt x="190370" y="8372"/>
                </a:lnTo>
                <a:lnTo>
                  <a:pt x="181942" y="8372"/>
                </a:lnTo>
                <a:lnTo>
                  <a:pt x="181942" y="0"/>
                </a:lnTo>
                <a:lnTo>
                  <a:pt x="181719" y="0"/>
                </a:lnTo>
                <a:lnTo>
                  <a:pt x="181719" y="8372"/>
                </a:lnTo>
                <a:lnTo>
                  <a:pt x="173292" y="8372"/>
                </a:lnTo>
                <a:lnTo>
                  <a:pt x="173292" y="0"/>
                </a:lnTo>
                <a:lnTo>
                  <a:pt x="173069" y="0"/>
                </a:lnTo>
                <a:lnTo>
                  <a:pt x="173069" y="8372"/>
                </a:lnTo>
                <a:lnTo>
                  <a:pt x="164641" y="8372"/>
                </a:lnTo>
                <a:lnTo>
                  <a:pt x="164641" y="0"/>
                </a:lnTo>
                <a:lnTo>
                  <a:pt x="164418" y="0"/>
                </a:lnTo>
                <a:lnTo>
                  <a:pt x="164418" y="8372"/>
                </a:lnTo>
                <a:lnTo>
                  <a:pt x="155990" y="8372"/>
                </a:lnTo>
                <a:lnTo>
                  <a:pt x="155990" y="0"/>
                </a:lnTo>
                <a:lnTo>
                  <a:pt x="155767" y="0"/>
                </a:lnTo>
                <a:lnTo>
                  <a:pt x="155767" y="8372"/>
                </a:lnTo>
                <a:lnTo>
                  <a:pt x="147340" y="8372"/>
                </a:lnTo>
                <a:lnTo>
                  <a:pt x="147340" y="0"/>
                </a:lnTo>
                <a:lnTo>
                  <a:pt x="147117" y="0"/>
                </a:lnTo>
                <a:lnTo>
                  <a:pt x="147117" y="8372"/>
                </a:lnTo>
                <a:lnTo>
                  <a:pt x="138633" y="8372"/>
                </a:lnTo>
                <a:lnTo>
                  <a:pt x="138633" y="0"/>
                </a:lnTo>
                <a:lnTo>
                  <a:pt x="138410" y="0"/>
                </a:lnTo>
                <a:lnTo>
                  <a:pt x="138410" y="8372"/>
                </a:lnTo>
                <a:lnTo>
                  <a:pt x="129983" y="8372"/>
                </a:lnTo>
                <a:lnTo>
                  <a:pt x="129983" y="0"/>
                </a:lnTo>
                <a:lnTo>
                  <a:pt x="129760" y="0"/>
                </a:lnTo>
                <a:lnTo>
                  <a:pt x="129760" y="8372"/>
                </a:lnTo>
                <a:lnTo>
                  <a:pt x="121332" y="8372"/>
                </a:lnTo>
                <a:lnTo>
                  <a:pt x="121332" y="0"/>
                </a:lnTo>
                <a:lnTo>
                  <a:pt x="121109" y="0"/>
                </a:lnTo>
                <a:lnTo>
                  <a:pt x="121109" y="8372"/>
                </a:lnTo>
                <a:lnTo>
                  <a:pt x="112681" y="8372"/>
                </a:lnTo>
                <a:lnTo>
                  <a:pt x="112681" y="0"/>
                </a:lnTo>
                <a:lnTo>
                  <a:pt x="112458" y="0"/>
                </a:lnTo>
                <a:lnTo>
                  <a:pt x="112458" y="8372"/>
                </a:lnTo>
                <a:lnTo>
                  <a:pt x="104031" y="8372"/>
                </a:lnTo>
                <a:lnTo>
                  <a:pt x="104031" y="0"/>
                </a:lnTo>
                <a:lnTo>
                  <a:pt x="103808" y="0"/>
                </a:lnTo>
                <a:lnTo>
                  <a:pt x="103808" y="8372"/>
                </a:lnTo>
                <a:lnTo>
                  <a:pt x="95380" y="8372"/>
                </a:lnTo>
                <a:lnTo>
                  <a:pt x="95380" y="0"/>
                </a:lnTo>
                <a:lnTo>
                  <a:pt x="95157" y="0"/>
                </a:lnTo>
                <a:lnTo>
                  <a:pt x="95157" y="8372"/>
                </a:lnTo>
                <a:lnTo>
                  <a:pt x="86730" y="8372"/>
                </a:lnTo>
                <a:lnTo>
                  <a:pt x="86730" y="0"/>
                </a:lnTo>
                <a:lnTo>
                  <a:pt x="86506" y="0"/>
                </a:lnTo>
                <a:lnTo>
                  <a:pt x="86506" y="8372"/>
                </a:lnTo>
                <a:lnTo>
                  <a:pt x="78023" y="8372"/>
                </a:lnTo>
                <a:lnTo>
                  <a:pt x="78023" y="0"/>
                </a:lnTo>
                <a:lnTo>
                  <a:pt x="77800" y="0"/>
                </a:lnTo>
                <a:lnTo>
                  <a:pt x="77800" y="8372"/>
                </a:lnTo>
                <a:lnTo>
                  <a:pt x="69373" y="8372"/>
                </a:lnTo>
                <a:lnTo>
                  <a:pt x="69373" y="0"/>
                </a:lnTo>
                <a:lnTo>
                  <a:pt x="69149" y="0"/>
                </a:lnTo>
                <a:lnTo>
                  <a:pt x="69149" y="8372"/>
                </a:lnTo>
                <a:lnTo>
                  <a:pt x="60722" y="8372"/>
                </a:lnTo>
                <a:lnTo>
                  <a:pt x="60722" y="0"/>
                </a:lnTo>
                <a:lnTo>
                  <a:pt x="60499" y="0"/>
                </a:lnTo>
                <a:lnTo>
                  <a:pt x="60499" y="8372"/>
                </a:lnTo>
                <a:lnTo>
                  <a:pt x="52071" y="8372"/>
                </a:lnTo>
                <a:lnTo>
                  <a:pt x="52071" y="0"/>
                </a:lnTo>
                <a:lnTo>
                  <a:pt x="51848" y="0"/>
                </a:lnTo>
                <a:lnTo>
                  <a:pt x="51848" y="8372"/>
                </a:lnTo>
                <a:lnTo>
                  <a:pt x="43421" y="8372"/>
                </a:lnTo>
                <a:lnTo>
                  <a:pt x="43421" y="0"/>
                </a:lnTo>
                <a:lnTo>
                  <a:pt x="43197" y="0"/>
                </a:lnTo>
                <a:lnTo>
                  <a:pt x="43197" y="8372"/>
                </a:lnTo>
                <a:lnTo>
                  <a:pt x="34770" y="8372"/>
                </a:lnTo>
                <a:lnTo>
                  <a:pt x="34770" y="0"/>
                </a:lnTo>
                <a:lnTo>
                  <a:pt x="34547" y="0"/>
                </a:lnTo>
                <a:lnTo>
                  <a:pt x="34547" y="8372"/>
                </a:lnTo>
                <a:lnTo>
                  <a:pt x="26064" y="8372"/>
                </a:lnTo>
                <a:lnTo>
                  <a:pt x="26064" y="0"/>
                </a:lnTo>
                <a:lnTo>
                  <a:pt x="25840" y="0"/>
                </a:lnTo>
                <a:lnTo>
                  <a:pt x="25840" y="8372"/>
                </a:lnTo>
                <a:lnTo>
                  <a:pt x="17413" y="8372"/>
                </a:lnTo>
                <a:lnTo>
                  <a:pt x="17413" y="0"/>
                </a:lnTo>
                <a:lnTo>
                  <a:pt x="17190" y="0"/>
                </a:lnTo>
                <a:lnTo>
                  <a:pt x="17190" y="8372"/>
                </a:lnTo>
                <a:lnTo>
                  <a:pt x="8762" y="8372"/>
                </a:lnTo>
                <a:lnTo>
                  <a:pt x="8762" y="0"/>
                </a:lnTo>
                <a:close/>
              </a:path>
            </a:pathLst>
          </a:custGeom>
          <a:solidFill>
            <a:srgbClr val="00041C">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3"/>
          <p:cNvSpPr txBox="1"/>
          <p:nvPr>
            <p:ph type="title"/>
          </p:nvPr>
        </p:nvSpPr>
        <p:spPr>
          <a:xfrm>
            <a:off x="739675" y="535000"/>
            <a:ext cx="7686000" cy="11432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1pPr>
            <a:lvl2pPr lvl="1"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2pPr>
            <a:lvl3pPr lvl="2"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3pPr>
            <a:lvl4pPr lvl="3"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4pPr>
            <a:lvl5pPr lvl="4"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5pPr>
            <a:lvl6pPr lvl="5"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6pPr>
            <a:lvl7pPr lvl="6"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7pPr>
            <a:lvl8pPr lvl="7"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8pPr>
            <a:lvl9pPr lvl="8" marR="0" rtl="0" algn="l">
              <a:lnSpc>
                <a:spcPct val="100000"/>
              </a:lnSpc>
              <a:spcBef>
                <a:spcPts val="0"/>
              </a:spcBef>
              <a:spcAft>
                <a:spcPts val="0"/>
              </a:spcAft>
              <a:buClr>
                <a:srgbClr val="FFFFFF"/>
              </a:buClr>
              <a:buSzPts val="3000"/>
              <a:buFont typeface="Titillium Web ExtraLight"/>
              <a:buNone/>
              <a:defRPr b="0" i="0" sz="3000" u="none" cap="none" strike="noStrike">
                <a:solidFill>
                  <a:srgbClr val="FFFFFF"/>
                </a:solidFill>
                <a:latin typeface="Titillium Web ExtraLight"/>
                <a:ea typeface="Titillium Web ExtraLight"/>
                <a:cs typeface="Titillium Web ExtraLight"/>
                <a:sym typeface="Titillium Web ExtraLight"/>
              </a:defRPr>
            </a:lvl9pPr>
          </a:lstStyle>
          <a:p/>
        </p:txBody>
      </p:sp>
      <p:sp>
        <p:nvSpPr>
          <p:cNvPr id="84" name="Google Shape;84;p13"/>
          <p:cNvSpPr txBox="1"/>
          <p:nvPr>
            <p:ph idx="1" type="body"/>
          </p:nvPr>
        </p:nvSpPr>
        <p:spPr>
          <a:xfrm>
            <a:off x="739680" y="1536704"/>
            <a:ext cx="7686000" cy="41312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600"/>
              </a:spcBef>
              <a:spcAft>
                <a:spcPts val="0"/>
              </a:spcAft>
              <a:buClr>
                <a:srgbClr val="6E86B6"/>
              </a:buClr>
              <a:buSzPts val="2400"/>
              <a:buFont typeface="Titillium Web"/>
              <a:buChar char="▫"/>
              <a:defRPr b="0" i="0" sz="2400" u="none" cap="none" strike="noStrike">
                <a:solidFill>
                  <a:srgbClr val="FFFFFF"/>
                </a:solidFill>
                <a:latin typeface="Titillium Web"/>
                <a:ea typeface="Titillium Web"/>
                <a:cs typeface="Titillium Web"/>
                <a:sym typeface="Titillium Web"/>
              </a:defRPr>
            </a:lvl1pPr>
            <a:lvl2pPr indent="-381000" lvl="1" marL="914400" marR="0" rtl="0" algn="l">
              <a:lnSpc>
                <a:spcPct val="100000"/>
              </a:lnSpc>
              <a:spcBef>
                <a:spcPts val="0"/>
              </a:spcBef>
              <a:spcAft>
                <a:spcPts val="0"/>
              </a:spcAft>
              <a:buClr>
                <a:srgbClr val="6E86B6"/>
              </a:buClr>
              <a:buSzPts val="2400"/>
              <a:buFont typeface="Titillium Web"/>
              <a:buChar char="-"/>
              <a:defRPr b="0" i="0" sz="2400" u="none" cap="none" strike="noStrike">
                <a:solidFill>
                  <a:srgbClr val="FFFFFF"/>
                </a:solidFill>
                <a:latin typeface="Titillium Web"/>
                <a:ea typeface="Titillium Web"/>
                <a:cs typeface="Titillium Web"/>
                <a:sym typeface="Titillium Web"/>
              </a:defRPr>
            </a:lvl2pPr>
            <a:lvl3pPr indent="-381000" lvl="2" marL="1371600" marR="0" rtl="0" algn="l">
              <a:lnSpc>
                <a:spcPct val="100000"/>
              </a:lnSpc>
              <a:spcBef>
                <a:spcPts val="0"/>
              </a:spcBef>
              <a:spcAft>
                <a:spcPts val="0"/>
              </a:spcAft>
              <a:buClr>
                <a:srgbClr val="6E86B6"/>
              </a:buClr>
              <a:buSzPts val="2400"/>
              <a:buFont typeface="Titillium Web"/>
              <a:buChar char="-"/>
              <a:defRPr b="0" i="0" sz="2400" u="none" cap="none" strike="noStrike">
                <a:solidFill>
                  <a:srgbClr val="FFFFFF"/>
                </a:solidFill>
                <a:latin typeface="Titillium Web"/>
                <a:ea typeface="Titillium Web"/>
                <a:cs typeface="Titillium Web"/>
                <a:sym typeface="Titillium Web"/>
              </a:defRPr>
            </a:lvl3pPr>
            <a:lvl4pPr indent="-381000" lvl="3" marL="1828800" marR="0" rtl="0" algn="l">
              <a:lnSpc>
                <a:spcPct val="100000"/>
              </a:lnSpc>
              <a:spcBef>
                <a:spcPts val="0"/>
              </a:spcBef>
              <a:spcAft>
                <a:spcPts val="0"/>
              </a:spcAft>
              <a:buClr>
                <a:srgbClr val="6E86B6"/>
              </a:buClr>
              <a:buSzPts val="2400"/>
              <a:buFont typeface="Titillium Web"/>
              <a:buChar char="-"/>
              <a:defRPr b="0" i="0" sz="2400" u="none" cap="none" strike="noStrike">
                <a:solidFill>
                  <a:srgbClr val="FFFFFF"/>
                </a:solidFill>
                <a:latin typeface="Titillium Web"/>
                <a:ea typeface="Titillium Web"/>
                <a:cs typeface="Titillium Web"/>
                <a:sym typeface="Titillium Web"/>
              </a:defRPr>
            </a:lvl4pPr>
            <a:lvl5pPr indent="-381000" lvl="4" marL="2286000" marR="0" rtl="0" algn="l">
              <a:lnSpc>
                <a:spcPct val="100000"/>
              </a:lnSpc>
              <a:spcBef>
                <a:spcPts val="0"/>
              </a:spcBef>
              <a:spcAft>
                <a:spcPts val="0"/>
              </a:spcAft>
              <a:buClr>
                <a:srgbClr val="6E86B6"/>
              </a:buClr>
              <a:buSzPts val="2400"/>
              <a:buFont typeface="Titillium Web"/>
              <a:buChar char="-"/>
              <a:defRPr b="0" i="0" sz="2400" u="none" cap="none" strike="noStrike">
                <a:solidFill>
                  <a:srgbClr val="FFFFFF"/>
                </a:solidFill>
                <a:latin typeface="Titillium Web"/>
                <a:ea typeface="Titillium Web"/>
                <a:cs typeface="Titillium Web"/>
                <a:sym typeface="Titillium Web"/>
              </a:defRPr>
            </a:lvl5pPr>
            <a:lvl6pPr indent="-381000" lvl="5" marL="2743200" marR="0" rtl="0" algn="l">
              <a:lnSpc>
                <a:spcPct val="100000"/>
              </a:lnSpc>
              <a:spcBef>
                <a:spcPts val="0"/>
              </a:spcBef>
              <a:spcAft>
                <a:spcPts val="0"/>
              </a:spcAft>
              <a:buClr>
                <a:srgbClr val="6E86B6"/>
              </a:buClr>
              <a:buSzPts val="2400"/>
              <a:buFont typeface="Titillium Web"/>
              <a:buChar char="-"/>
              <a:defRPr b="0" i="0" sz="2400" u="none" cap="none" strike="noStrike">
                <a:solidFill>
                  <a:srgbClr val="FFFFFF"/>
                </a:solidFill>
                <a:latin typeface="Titillium Web"/>
                <a:ea typeface="Titillium Web"/>
                <a:cs typeface="Titillium Web"/>
                <a:sym typeface="Titillium Web"/>
              </a:defRPr>
            </a:lvl6pPr>
            <a:lvl7pPr indent="-381000" lvl="6" marL="3200400" marR="0" rtl="0" algn="l">
              <a:lnSpc>
                <a:spcPct val="100000"/>
              </a:lnSpc>
              <a:spcBef>
                <a:spcPts val="0"/>
              </a:spcBef>
              <a:spcAft>
                <a:spcPts val="0"/>
              </a:spcAft>
              <a:buClr>
                <a:srgbClr val="6E86B6"/>
              </a:buClr>
              <a:buSzPts val="2400"/>
              <a:buFont typeface="Titillium Web"/>
              <a:buChar char="●"/>
              <a:defRPr b="0" i="0" sz="2400" u="none" cap="none" strike="noStrike">
                <a:solidFill>
                  <a:srgbClr val="FFFFFF"/>
                </a:solidFill>
                <a:latin typeface="Titillium Web"/>
                <a:ea typeface="Titillium Web"/>
                <a:cs typeface="Titillium Web"/>
                <a:sym typeface="Titillium Web"/>
              </a:defRPr>
            </a:lvl7pPr>
            <a:lvl8pPr indent="-381000" lvl="7" marL="3657600" marR="0" rtl="0" algn="l">
              <a:lnSpc>
                <a:spcPct val="100000"/>
              </a:lnSpc>
              <a:spcBef>
                <a:spcPts val="0"/>
              </a:spcBef>
              <a:spcAft>
                <a:spcPts val="0"/>
              </a:spcAft>
              <a:buClr>
                <a:srgbClr val="6E86B6"/>
              </a:buClr>
              <a:buSzPts val="2400"/>
              <a:buFont typeface="Titillium Web"/>
              <a:buChar char="○"/>
              <a:defRPr b="0" i="0" sz="2400" u="none" cap="none" strike="noStrike">
                <a:solidFill>
                  <a:srgbClr val="FFFFFF"/>
                </a:solidFill>
                <a:latin typeface="Titillium Web"/>
                <a:ea typeface="Titillium Web"/>
                <a:cs typeface="Titillium Web"/>
                <a:sym typeface="Titillium Web"/>
              </a:defRPr>
            </a:lvl8pPr>
            <a:lvl9pPr indent="-381000" lvl="8" marL="4114800" marR="0" rtl="0" algn="l">
              <a:lnSpc>
                <a:spcPct val="100000"/>
              </a:lnSpc>
              <a:spcBef>
                <a:spcPts val="0"/>
              </a:spcBef>
              <a:spcAft>
                <a:spcPts val="0"/>
              </a:spcAft>
              <a:buClr>
                <a:srgbClr val="6E86B6"/>
              </a:buClr>
              <a:buSzPts val="2400"/>
              <a:buFont typeface="Titillium Web"/>
              <a:buChar char="■"/>
              <a:defRPr b="0" i="0" sz="2400" u="none" cap="none" strike="noStrike">
                <a:solidFill>
                  <a:srgbClr val="FFFFFF"/>
                </a:solidFill>
                <a:latin typeface="Titillium Web"/>
                <a:ea typeface="Titillium Web"/>
                <a:cs typeface="Titillium Web"/>
                <a:sym typeface="Titillium Web"/>
              </a:defRPr>
            </a:lvl9pPr>
          </a:lstStyle>
          <a:p/>
        </p:txBody>
      </p:sp>
      <p:sp>
        <p:nvSpPr>
          <p:cNvPr id="85" name="Google Shape;85;p13"/>
          <p:cNvSpPr txBox="1"/>
          <p:nvPr>
            <p:ph idx="12" type="sldNum"/>
          </p:nvPr>
        </p:nvSpPr>
        <p:spPr>
          <a:xfrm>
            <a:off x="8586575" y="-15833"/>
            <a:ext cx="557400" cy="730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1pPr>
            <a:lvl2pPr indent="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2pPr>
            <a:lvl3pPr indent="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3pPr>
            <a:lvl4pPr indent="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4pPr>
            <a:lvl5pPr indent="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5pPr>
            <a:lvl6pPr indent="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6pPr>
            <a:lvl7pPr indent="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7pPr>
            <a:lvl8pPr indent="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8pPr>
            <a:lvl9pPr indent="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15.png"/><Relationship Id="rId7" Type="http://schemas.openxmlformats.org/officeDocument/2006/relationships/image" Target="../media/image30.png"/><Relationship Id="rId8"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8.png"/><Relationship Id="rId6"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2.jp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4.png"/><Relationship Id="rId5"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31.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33.png"/><Relationship Id="rId4" Type="http://schemas.openxmlformats.org/officeDocument/2006/relationships/image" Target="../media/image8.png"/><Relationship Id="rId5"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image" Target="../media/image26.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7.jp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Google Shape;855;p27"/>
          <p:cNvSpPr txBox="1"/>
          <p:nvPr>
            <p:ph type="ctrTitle"/>
          </p:nvPr>
        </p:nvSpPr>
        <p:spPr>
          <a:xfrm>
            <a:off x="696525" y="1089724"/>
            <a:ext cx="7729200" cy="205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US"/>
              <a:t>Bat Echolocation Detection</a:t>
            </a:r>
            <a:endParaRPr/>
          </a:p>
          <a:p>
            <a:pPr indent="0" lvl="0" marL="0" marR="0" rtl="0" algn="ctr">
              <a:lnSpc>
                <a:spcPct val="100000"/>
              </a:lnSpc>
              <a:spcBef>
                <a:spcPts val="0"/>
              </a:spcBef>
              <a:spcAft>
                <a:spcPts val="0"/>
              </a:spcAft>
              <a:buClr>
                <a:schemeClr val="dk1"/>
              </a:buClr>
              <a:buSzPts val="1100"/>
              <a:buFont typeface="Arial"/>
              <a:buNone/>
            </a:pPr>
            <a:r>
              <a:t/>
            </a:r>
            <a:endParaRPr>
              <a:solidFill>
                <a:srgbClr val="FFFFFF"/>
              </a:solidFill>
            </a:endParaRPr>
          </a:p>
          <a:p>
            <a:pPr indent="0" lvl="0" marL="0" rtl="0" algn="ctr">
              <a:spcBef>
                <a:spcPts val="0"/>
              </a:spcBef>
              <a:spcAft>
                <a:spcPts val="0"/>
              </a:spcAft>
              <a:buClr>
                <a:schemeClr val="dk1"/>
              </a:buClr>
              <a:buSzPts val="1100"/>
              <a:buFont typeface="Arial"/>
              <a:buNone/>
            </a:pPr>
            <a:r>
              <a:rPr lang="en-US" sz="1800">
                <a:solidFill>
                  <a:srgbClr val="FFFFFF"/>
                </a:solidFill>
                <a:latin typeface="Arial"/>
                <a:ea typeface="Arial"/>
                <a:cs typeface="Arial"/>
                <a:sym typeface="Arial"/>
              </a:rPr>
              <a:t>         </a:t>
            </a:r>
            <a:endParaRPr/>
          </a:p>
        </p:txBody>
      </p:sp>
      <p:sp>
        <p:nvSpPr>
          <p:cNvPr id="856" name="Google Shape;856;p27"/>
          <p:cNvSpPr txBox="1"/>
          <p:nvPr/>
        </p:nvSpPr>
        <p:spPr>
          <a:xfrm>
            <a:off x="1692075" y="3871250"/>
            <a:ext cx="5793900" cy="242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FFFF"/>
                </a:solidFill>
                <a:latin typeface="Titillium Web"/>
                <a:ea typeface="Titillium Web"/>
                <a:cs typeface="Titillium Web"/>
                <a:sym typeface="Titillium Web"/>
              </a:rPr>
              <a:t>Bety Rostandy </a:t>
            </a:r>
            <a:r>
              <a:rPr lang="en-US" sz="1100">
                <a:solidFill>
                  <a:srgbClr val="FFFFFF"/>
                </a:solidFill>
                <a:latin typeface="Titillium Web"/>
                <a:ea typeface="Titillium Web"/>
                <a:cs typeface="Titillium Web"/>
                <a:sym typeface="Titillium Web"/>
              </a:rPr>
              <a:t>(brostandy)</a:t>
            </a:r>
            <a:endParaRPr sz="1100">
              <a:solidFill>
                <a:srgbClr val="FFFFFF"/>
              </a:solidFill>
              <a:latin typeface="Titillium Web"/>
              <a:ea typeface="Titillium Web"/>
              <a:cs typeface="Titillium Web"/>
              <a:sym typeface="Titillium Web"/>
            </a:endParaRPr>
          </a:p>
          <a:p>
            <a:pPr indent="0" lvl="0" marL="0" rtl="0" algn="ctr">
              <a:spcBef>
                <a:spcPts val="0"/>
              </a:spcBef>
              <a:spcAft>
                <a:spcPts val="0"/>
              </a:spcAft>
              <a:buNone/>
            </a:pPr>
            <a:r>
              <a:rPr lang="en-US" sz="1800">
                <a:solidFill>
                  <a:srgbClr val="FFFFFF"/>
                </a:solidFill>
                <a:latin typeface="Titillium Web"/>
                <a:ea typeface="Titillium Web"/>
                <a:cs typeface="Titillium Web"/>
                <a:sym typeface="Titillium Web"/>
              </a:rPr>
              <a:t>Hadi Soufi </a:t>
            </a:r>
            <a:r>
              <a:rPr lang="en-US" sz="1100">
                <a:solidFill>
                  <a:srgbClr val="FFFFFF"/>
                </a:solidFill>
                <a:latin typeface="Titillium Web"/>
                <a:ea typeface="Titillium Web"/>
                <a:cs typeface="Titillium Web"/>
                <a:sym typeface="Titillium Web"/>
              </a:rPr>
              <a:t>(HadiSoufi)</a:t>
            </a:r>
            <a:endParaRPr sz="1100">
              <a:solidFill>
                <a:srgbClr val="FFFFFF"/>
              </a:solidFill>
              <a:latin typeface="Titillium Web"/>
              <a:ea typeface="Titillium Web"/>
              <a:cs typeface="Titillium Web"/>
              <a:sym typeface="Titillium Web"/>
            </a:endParaRPr>
          </a:p>
          <a:p>
            <a:pPr indent="0" lvl="0" marL="0" rtl="0" algn="ctr">
              <a:spcBef>
                <a:spcPts val="0"/>
              </a:spcBef>
              <a:spcAft>
                <a:spcPts val="0"/>
              </a:spcAft>
              <a:buClr>
                <a:schemeClr val="dk1"/>
              </a:buClr>
              <a:buSzPts val="1100"/>
              <a:buFont typeface="Arial"/>
              <a:buNone/>
            </a:pPr>
            <a:r>
              <a:rPr lang="en-US" sz="1800">
                <a:solidFill>
                  <a:srgbClr val="FFFFFF"/>
                </a:solidFill>
                <a:latin typeface="Titillium Web"/>
                <a:ea typeface="Titillium Web"/>
                <a:cs typeface="Titillium Web"/>
                <a:sym typeface="Titillium Web"/>
              </a:rPr>
              <a:t>Kevin Keomalaythong </a:t>
            </a:r>
            <a:r>
              <a:rPr lang="en-US" sz="1100">
                <a:solidFill>
                  <a:srgbClr val="FFFFFF"/>
                </a:solidFill>
                <a:latin typeface="Titillium Web"/>
                <a:ea typeface="Titillium Web"/>
                <a:cs typeface="Titillium Web"/>
                <a:sym typeface="Titillium Web"/>
              </a:rPr>
              <a:t>(kkeomalaythong) </a:t>
            </a:r>
            <a:endParaRPr sz="1100">
              <a:solidFill>
                <a:srgbClr val="FFFFFF"/>
              </a:solidFill>
              <a:latin typeface="Titillium Web"/>
              <a:ea typeface="Titillium Web"/>
              <a:cs typeface="Titillium Web"/>
              <a:sym typeface="Titillium Web"/>
            </a:endParaRPr>
          </a:p>
          <a:p>
            <a:pPr indent="0" lvl="0" marL="0" rtl="0" algn="ctr">
              <a:spcBef>
                <a:spcPts val="0"/>
              </a:spcBef>
              <a:spcAft>
                <a:spcPts val="0"/>
              </a:spcAft>
              <a:buClr>
                <a:schemeClr val="dk1"/>
              </a:buClr>
              <a:buSzPts val="1100"/>
              <a:buFont typeface="Arial"/>
              <a:buNone/>
            </a:pPr>
            <a:r>
              <a:rPr lang="en-US" sz="1800">
                <a:solidFill>
                  <a:srgbClr val="FFFFFF"/>
                </a:solidFill>
                <a:latin typeface="Titillium Web"/>
                <a:ea typeface="Titillium Web"/>
                <a:cs typeface="Titillium Web"/>
                <a:sym typeface="Titillium Web"/>
              </a:rPr>
              <a:t>Thien Le </a:t>
            </a:r>
            <a:r>
              <a:rPr lang="en-US" sz="1100">
                <a:solidFill>
                  <a:srgbClr val="FFFFFF"/>
                </a:solidFill>
                <a:latin typeface="Titillium Web"/>
                <a:ea typeface="Titillium Web"/>
                <a:cs typeface="Titillium Web"/>
                <a:sym typeface="Titillium Web"/>
              </a:rPr>
              <a:t>(InsertGithubUsernameHere)</a:t>
            </a:r>
            <a:endParaRPr sz="1100">
              <a:solidFill>
                <a:srgbClr val="FFFFFF"/>
              </a:solidFill>
              <a:latin typeface="Titillium Web"/>
              <a:ea typeface="Titillium Web"/>
              <a:cs typeface="Titillium Web"/>
              <a:sym typeface="Titillium Web"/>
            </a:endParaRPr>
          </a:p>
          <a:p>
            <a:pPr indent="0" lvl="0" marL="0" rtl="0" algn="ctr">
              <a:spcBef>
                <a:spcPts val="0"/>
              </a:spcBef>
              <a:spcAft>
                <a:spcPts val="0"/>
              </a:spcAft>
              <a:buNone/>
            </a:pPr>
            <a:r>
              <a:rPr lang="en-US" sz="1800">
                <a:solidFill>
                  <a:srgbClr val="FFFFFF"/>
                </a:solidFill>
                <a:latin typeface="Titillium Web"/>
                <a:ea typeface="Titillium Web"/>
                <a:cs typeface="Titillium Web"/>
                <a:sym typeface="Titillium Web"/>
              </a:rPr>
              <a:t>Yang Peng </a:t>
            </a:r>
            <a:r>
              <a:rPr lang="en-US" sz="1100">
                <a:solidFill>
                  <a:srgbClr val="FFFFFF"/>
                </a:solidFill>
                <a:latin typeface="Titillium Web"/>
                <a:ea typeface="Titillium Web"/>
                <a:cs typeface="Titillium Web"/>
                <a:sym typeface="Titillium Web"/>
              </a:rPr>
              <a:t>(yangp18)</a:t>
            </a:r>
            <a:endParaRPr sz="1100">
              <a:solidFill>
                <a:srgbClr val="FFFFFF"/>
              </a:solidFill>
              <a:latin typeface="Titillium Web"/>
              <a:ea typeface="Titillium Web"/>
              <a:cs typeface="Titillium Web"/>
              <a:sym typeface="Titillium Web"/>
            </a:endParaRPr>
          </a:p>
          <a:p>
            <a:pPr indent="0" lvl="0" marL="0" rtl="0" algn="ctr">
              <a:spcBef>
                <a:spcPts val="0"/>
              </a:spcBef>
              <a:spcAft>
                <a:spcPts val="0"/>
              </a:spcAft>
              <a:buNone/>
            </a:pPr>
            <a:r>
              <a:t/>
            </a:r>
            <a:endParaRPr sz="1800">
              <a:solidFill>
                <a:srgbClr val="FFFFFF"/>
              </a:solidFill>
              <a:latin typeface="Titillium Web"/>
              <a:ea typeface="Titillium Web"/>
              <a:cs typeface="Titillium Web"/>
              <a:sym typeface="Titillium Web"/>
            </a:endParaRPr>
          </a:p>
          <a:p>
            <a:pPr indent="0" lvl="0" marL="0" rtl="0" algn="ctr">
              <a:spcBef>
                <a:spcPts val="0"/>
              </a:spcBef>
              <a:spcAft>
                <a:spcPts val="0"/>
              </a:spcAft>
              <a:buNone/>
            </a:pPr>
            <a:r>
              <a:t/>
            </a:r>
            <a:endParaRPr sz="1800">
              <a:solidFill>
                <a:srgbClr val="FFFFFF"/>
              </a:solidFill>
              <a:latin typeface="Titillium Web"/>
              <a:ea typeface="Titillium Web"/>
              <a:cs typeface="Titillium Web"/>
              <a:sym typeface="Titillium Web"/>
            </a:endParaRPr>
          </a:p>
          <a:p>
            <a:pPr indent="0" lvl="0" marL="0" rtl="0" algn="ctr">
              <a:spcBef>
                <a:spcPts val="0"/>
              </a:spcBef>
              <a:spcAft>
                <a:spcPts val="0"/>
              </a:spcAft>
              <a:buClr>
                <a:schemeClr val="dk1"/>
              </a:buClr>
              <a:buSzPts val="1100"/>
              <a:buFont typeface="Arial"/>
              <a:buNone/>
            </a:pPr>
            <a:r>
              <a:rPr lang="en-US" sz="1200">
                <a:solidFill>
                  <a:srgbClr val="FFFFFF"/>
                </a:solidFill>
                <a:latin typeface="Titillium Web"/>
                <a:ea typeface="Titillium Web"/>
                <a:cs typeface="Titillium Web"/>
                <a:sym typeface="Titillium Web"/>
              </a:rPr>
              <a:t>CSC 505 | 10.17.2018</a:t>
            </a:r>
            <a:endParaRPr sz="1200">
              <a:solidFill>
                <a:srgbClr val="FFFFFF"/>
              </a:solidFill>
              <a:latin typeface="Titillium Web"/>
              <a:ea typeface="Titillium Web"/>
              <a:cs typeface="Titillium Web"/>
              <a:sym typeface="Titillium Web"/>
            </a:endParaRPr>
          </a:p>
          <a:p>
            <a:pPr indent="0" lvl="0" marL="0" rtl="0" algn="ctr">
              <a:spcBef>
                <a:spcPts val="0"/>
              </a:spcBef>
              <a:spcAft>
                <a:spcPts val="0"/>
              </a:spcAft>
              <a:buClr>
                <a:schemeClr val="dk1"/>
              </a:buClr>
              <a:buSzPts val="1100"/>
              <a:buFont typeface="Arial"/>
              <a:buNone/>
            </a:pPr>
            <a:r>
              <a:rPr lang="en-US" sz="1200">
                <a:solidFill>
                  <a:srgbClr val="FFFFFF"/>
                </a:solidFill>
                <a:latin typeface="Titillium Web"/>
                <a:ea typeface="Titillium Web"/>
                <a:cs typeface="Titillium Web"/>
                <a:sym typeface="Titillium Web"/>
              </a:rPr>
              <a:t>Progress Report 2</a:t>
            </a:r>
            <a:endParaRPr sz="1200">
              <a:solidFill>
                <a:srgbClr val="FFFFFF"/>
              </a:solidFill>
              <a:latin typeface="Titillium Web"/>
              <a:ea typeface="Titillium Web"/>
              <a:cs typeface="Titillium Web"/>
              <a:sym typeface="Titillium Web"/>
            </a:endParaRPr>
          </a:p>
          <a:p>
            <a:pPr indent="0" lvl="0" marL="0" rtl="0" algn="ctr">
              <a:spcBef>
                <a:spcPts val="640"/>
              </a:spcBef>
              <a:spcAft>
                <a:spcPts val="0"/>
              </a:spcAft>
              <a:buClr>
                <a:srgbClr val="888888"/>
              </a:buClr>
              <a:buSzPts val="1400"/>
              <a:buFont typeface="Arial"/>
              <a:buNone/>
            </a:pPr>
            <a:r>
              <a:t/>
            </a:r>
            <a:endParaRPr sz="3200">
              <a:solidFill>
                <a:srgbClr val="888888"/>
              </a:solidFill>
              <a:latin typeface="Titillium Web"/>
              <a:ea typeface="Titillium Web"/>
              <a:cs typeface="Titillium Web"/>
              <a:sym typeface="Titillium Web"/>
            </a:endParaRPr>
          </a:p>
          <a:p>
            <a:pPr indent="0" lvl="0" marL="0" rtl="0" algn="ctr">
              <a:spcBef>
                <a:spcPts val="0"/>
              </a:spcBef>
              <a:spcAft>
                <a:spcPts val="0"/>
              </a:spcAft>
              <a:buNone/>
            </a:pPr>
            <a:r>
              <a:t/>
            </a:r>
            <a:endParaRPr>
              <a:latin typeface="Titillium Web"/>
              <a:ea typeface="Titillium Web"/>
              <a:cs typeface="Titillium Web"/>
              <a:sym typeface="Titillium Web"/>
            </a:endParaRPr>
          </a:p>
        </p:txBody>
      </p:sp>
      <p:pic>
        <p:nvPicPr>
          <p:cNvPr id="857" name="Google Shape;857;p27"/>
          <p:cNvPicPr preferRelativeResize="0"/>
          <p:nvPr/>
        </p:nvPicPr>
        <p:blipFill>
          <a:blip r:embed="rId3">
            <a:alphaModFix amt="43000"/>
          </a:blip>
          <a:stretch>
            <a:fillRect/>
          </a:stretch>
        </p:blipFill>
        <p:spPr>
          <a:xfrm>
            <a:off x="7798300" y="5935049"/>
            <a:ext cx="1244301" cy="788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36"/>
          <p:cNvSpPr txBox="1"/>
          <p:nvPr>
            <p:ph type="title"/>
          </p:nvPr>
        </p:nvSpPr>
        <p:spPr>
          <a:xfrm>
            <a:off x="739675" y="535000"/>
            <a:ext cx="7686000" cy="100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Statistics-Hadi</a:t>
            </a:r>
            <a:endParaRPr/>
          </a:p>
        </p:txBody>
      </p:sp>
      <p:sp>
        <p:nvSpPr>
          <p:cNvPr id="947" name="Google Shape;947;p36"/>
          <p:cNvSpPr txBox="1"/>
          <p:nvPr>
            <p:ph idx="1" type="body"/>
          </p:nvPr>
        </p:nvSpPr>
        <p:spPr>
          <a:xfrm>
            <a:off x="739680" y="1536704"/>
            <a:ext cx="7686000" cy="41313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US"/>
              <a:t>Most ZC points occur within .002s of one another (&gt;90%)</a:t>
            </a:r>
            <a:endParaRPr/>
          </a:p>
          <a:p>
            <a:pPr indent="-381000" lvl="0" marL="457200" rtl="0" algn="l">
              <a:spcBef>
                <a:spcPts val="0"/>
              </a:spcBef>
              <a:spcAft>
                <a:spcPts val="0"/>
              </a:spcAft>
              <a:buSzPts val="2400"/>
              <a:buChar char="●"/>
            </a:pPr>
            <a:r>
              <a:rPr lang="en-US"/>
              <a:t>Files are ~80% noise</a:t>
            </a:r>
            <a:endParaRPr/>
          </a:p>
          <a:p>
            <a:pPr indent="-381000" lvl="0" marL="457200" rtl="0" algn="l">
              <a:spcBef>
                <a:spcPts val="0"/>
              </a:spcBef>
              <a:spcAft>
                <a:spcPts val="0"/>
              </a:spcAft>
              <a:buSzPts val="2400"/>
              <a:buChar char="●"/>
            </a:pPr>
            <a:r>
              <a:rPr lang="en-US"/>
              <a:t>Echolocation calls</a:t>
            </a:r>
            <a:endParaRPr/>
          </a:p>
          <a:p>
            <a:pPr indent="-381000" lvl="1" marL="914400" rtl="0" algn="l">
              <a:spcBef>
                <a:spcPts val="0"/>
              </a:spcBef>
              <a:spcAft>
                <a:spcPts val="0"/>
              </a:spcAft>
              <a:buSzPts val="2400"/>
              <a:buChar char="○"/>
            </a:pPr>
            <a:r>
              <a:rPr lang="en-US"/>
              <a:t> Occur between 40khz and 60khz</a:t>
            </a:r>
            <a:endParaRPr/>
          </a:p>
          <a:p>
            <a:pPr indent="-381000" lvl="1" marL="914400" rtl="0" algn="l">
              <a:spcBef>
                <a:spcPts val="0"/>
              </a:spcBef>
              <a:spcAft>
                <a:spcPts val="0"/>
              </a:spcAft>
              <a:buSzPts val="2400"/>
              <a:buChar char="○"/>
            </a:pPr>
            <a:r>
              <a:rPr lang="en-US"/>
              <a:t>Are ~.004 seconds long</a:t>
            </a:r>
            <a:endParaRPr/>
          </a:p>
          <a:p>
            <a:pPr indent="-381000" lvl="1" marL="914400" rtl="0" algn="l">
              <a:spcBef>
                <a:spcPts val="0"/>
              </a:spcBef>
              <a:spcAft>
                <a:spcPts val="0"/>
              </a:spcAft>
              <a:buSzPts val="2400"/>
              <a:buChar char="○"/>
            </a:pPr>
            <a:r>
              <a:rPr lang="en-US"/>
              <a:t>Points occur within .0001 of one another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37"/>
          <p:cNvSpPr txBox="1"/>
          <p:nvPr>
            <p:ph type="title"/>
          </p:nvPr>
        </p:nvSpPr>
        <p:spPr>
          <a:xfrm>
            <a:off x="739675" y="535000"/>
            <a:ext cx="7686000" cy="90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FFFFFF"/>
              </a:buClr>
              <a:buSzPts val="3000"/>
              <a:buFont typeface="Titillium Web ExtraLight"/>
              <a:buNone/>
            </a:pPr>
            <a:r>
              <a:rPr lang="en-US">
                <a:solidFill>
                  <a:schemeClr val="lt1"/>
                </a:solidFill>
              </a:rPr>
              <a:t>Progress</a:t>
            </a:r>
            <a:r>
              <a:rPr lang="en-US"/>
              <a:t> - Yang Peng</a:t>
            </a:r>
            <a:endParaRPr b="0" i="0" sz="3000" u="none" cap="none" strike="noStrike">
              <a:solidFill>
                <a:srgbClr val="FFFFFF"/>
              </a:solidFill>
              <a:latin typeface="Titillium Web ExtraLight"/>
              <a:ea typeface="Titillium Web ExtraLight"/>
              <a:cs typeface="Titillium Web ExtraLight"/>
              <a:sym typeface="Titillium Web ExtraLight"/>
            </a:endParaRPr>
          </a:p>
        </p:txBody>
      </p:sp>
      <p:sp>
        <p:nvSpPr>
          <p:cNvPr id="953" name="Google Shape;953;p37"/>
          <p:cNvSpPr txBox="1"/>
          <p:nvPr>
            <p:ph idx="12" type="sldNum"/>
          </p:nvPr>
        </p:nvSpPr>
        <p:spPr>
          <a:xfrm>
            <a:off x="8586575" y="-15833"/>
            <a:ext cx="557400" cy="730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FFFFFF"/>
                </a:solidFill>
                <a:latin typeface="Titillium Web"/>
                <a:ea typeface="Titillium Web"/>
                <a:cs typeface="Titillium Web"/>
                <a:sym typeface="Titillium Web"/>
              </a:rPr>
              <a:t>‹#›</a:t>
            </a:fld>
            <a:endParaRPr b="0" i="0" sz="1400" u="none" cap="none" strike="noStrike">
              <a:solidFill>
                <a:srgbClr val="FFFFFF"/>
              </a:solidFill>
              <a:latin typeface="Titillium Web"/>
              <a:ea typeface="Titillium Web"/>
              <a:cs typeface="Titillium Web"/>
              <a:sym typeface="Titillium Web"/>
            </a:endParaRPr>
          </a:p>
        </p:txBody>
      </p:sp>
      <p:pic>
        <p:nvPicPr>
          <p:cNvPr id="954" name="Google Shape;954;p37"/>
          <p:cNvPicPr preferRelativeResize="0"/>
          <p:nvPr/>
        </p:nvPicPr>
        <p:blipFill>
          <a:blip r:embed="rId3">
            <a:alphaModFix amt="43000"/>
          </a:blip>
          <a:stretch>
            <a:fillRect/>
          </a:stretch>
        </p:blipFill>
        <p:spPr>
          <a:xfrm>
            <a:off x="7798300" y="5935049"/>
            <a:ext cx="1244301" cy="788075"/>
          </a:xfrm>
          <a:prstGeom prst="rect">
            <a:avLst/>
          </a:prstGeom>
          <a:noFill/>
          <a:ln>
            <a:noFill/>
          </a:ln>
        </p:spPr>
      </p:pic>
      <p:sp>
        <p:nvSpPr>
          <p:cNvPr id="955" name="Google Shape;955;p37"/>
          <p:cNvSpPr txBox="1"/>
          <p:nvPr/>
        </p:nvSpPr>
        <p:spPr>
          <a:xfrm>
            <a:off x="589175" y="1418250"/>
            <a:ext cx="6828000" cy="465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800">
                <a:solidFill>
                  <a:schemeClr val="lt1"/>
                </a:solidFill>
                <a:latin typeface="Titillium Web"/>
                <a:ea typeface="Titillium Web"/>
                <a:cs typeface="Titillium Web"/>
                <a:sym typeface="Titillium Web"/>
              </a:rPr>
              <a:t>---Normal calls:</a:t>
            </a:r>
            <a:endParaRPr b="1" sz="1800">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b="1" lang="en-US" sz="1800">
                <a:solidFill>
                  <a:schemeClr val="lt1"/>
                </a:solidFill>
                <a:latin typeface="Titillium Web"/>
                <a:ea typeface="Titillium Web"/>
                <a:cs typeface="Titillium Web"/>
                <a:sym typeface="Titillium Web"/>
              </a:rPr>
              <a:t>---Social calls:</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b="1" lang="en-US" sz="1800">
                <a:solidFill>
                  <a:schemeClr val="lt1"/>
                </a:solidFill>
                <a:latin typeface="Titillium Web"/>
                <a:ea typeface="Titillium Web"/>
                <a:cs typeface="Titillium Web"/>
                <a:sym typeface="Titillium Web"/>
              </a:rPr>
              <a:t> ---Foraging calls:</a:t>
            </a:r>
            <a:endParaRPr>
              <a:solidFill>
                <a:schemeClr val="lt1"/>
              </a:solidFill>
              <a:latin typeface="Titillium Web"/>
              <a:ea typeface="Titillium Web"/>
              <a:cs typeface="Titillium Web"/>
              <a:sym typeface="Titillium Web"/>
            </a:endParaRPr>
          </a:p>
        </p:txBody>
      </p:sp>
      <p:pic>
        <p:nvPicPr>
          <p:cNvPr id="956" name="Google Shape;956;p37"/>
          <p:cNvPicPr preferRelativeResize="0"/>
          <p:nvPr/>
        </p:nvPicPr>
        <p:blipFill>
          <a:blip r:embed="rId4">
            <a:alphaModFix/>
          </a:blip>
          <a:stretch>
            <a:fillRect/>
          </a:stretch>
        </p:blipFill>
        <p:spPr>
          <a:xfrm>
            <a:off x="1045899" y="3288075"/>
            <a:ext cx="3526107" cy="1468500"/>
          </a:xfrm>
          <a:prstGeom prst="rect">
            <a:avLst/>
          </a:prstGeom>
          <a:noFill/>
          <a:ln>
            <a:noFill/>
          </a:ln>
        </p:spPr>
      </p:pic>
      <p:pic>
        <p:nvPicPr>
          <p:cNvPr id="957" name="Google Shape;957;p37"/>
          <p:cNvPicPr preferRelativeResize="0"/>
          <p:nvPr/>
        </p:nvPicPr>
        <p:blipFill>
          <a:blip r:embed="rId5">
            <a:alphaModFix/>
          </a:blip>
          <a:stretch>
            <a:fillRect/>
          </a:stretch>
        </p:blipFill>
        <p:spPr>
          <a:xfrm>
            <a:off x="4744225" y="3407950"/>
            <a:ext cx="2819400" cy="1228725"/>
          </a:xfrm>
          <a:prstGeom prst="rect">
            <a:avLst/>
          </a:prstGeom>
          <a:noFill/>
          <a:ln>
            <a:noFill/>
          </a:ln>
        </p:spPr>
      </p:pic>
      <p:pic>
        <p:nvPicPr>
          <p:cNvPr id="958" name="Google Shape;958;p37"/>
          <p:cNvPicPr preferRelativeResize="0"/>
          <p:nvPr/>
        </p:nvPicPr>
        <p:blipFill>
          <a:blip r:embed="rId6">
            <a:alphaModFix/>
          </a:blip>
          <a:stretch>
            <a:fillRect/>
          </a:stretch>
        </p:blipFill>
        <p:spPr>
          <a:xfrm>
            <a:off x="7747925" y="3421938"/>
            <a:ext cx="1244300" cy="1400863"/>
          </a:xfrm>
          <a:prstGeom prst="rect">
            <a:avLst/>
          </a:prstGeom>
          <a:noFill/>
          <a:ln>
            <a:noFill/>
          </a:ln>
        </p:spPr>
      </p:pic>
      <p:pic>
        <p:nvPicPr>
          <p:cNvPr id="959" name="Google Shape;959;p37"/>
          <p:cNvPicPr preferRelativeResize="0"/>
          <p:nvPr/>
        </p:nvPicPr>
        <p:blipFill>
          <a:blip r:embed="rId7">
            <a:alphaModFix/>
          </a:blip>
          <a:stretch>
            <a:fillRect/>
          </a:stretch>
        </p:blipFill>
        <p:spPr>
          <a:xfrm>
            <a:off x="3292163" y="4970093"/>
            <a:ext cx="1422025" cy="1468496"/>
          </a:xfrm>
          <a:prstGeom prst="rect">
            <a:avLst/>
          </a:prstGeom>
          <a:noFill/>
          <a:ln>
            <a:noFill/>
          </a:ln>
        </p:spPr>
      </p:pic>
      <p:pic>
        <p:nvPicPr>
          <p:cNvPr id="960" name="Google Shape;960;p37"/>
          <p:cNvPicPr preferRelativeResize="0"/>
          <p:nvPr/>
        </p:nvPicPr>
        <p:blipFill>
          <a:blip r:embed="rId8">
            <a:alphaModFix/>
          </a:blip>
          <a:stretch>
            <a:fillRect/>
          </a:stretch>
        </p:blipFill>
        <p:spPr>
          <a:xfrm>
            <a:off x="5350238" y="4966138"/>
            <a:ext cx="2066925" cy="1476375"/>
          </a:xfrm>
          <a:prstGeom prst="rect">
            <a:avLst/>
          </a:prstGeom>
          <a:noFill/>
          <a:ln>
            <a:noFill/>
          </a:ln>
        </p:spPr>
      </p:pic>
      <p:pic>
        <p:nvPicPr>
          <p:cNvPr id="961" name="Google Shape;961;p37"/>
          <p:cNvPicPr preferRelativeResize="0"/>
          <p:nvPr/>
        </p:nvPicPr>
        <p:blipFill>
          <a:blip r:embed="rId9">
            <a:alphaModFix/>
          </a:blip>
          <a:stretch>
            <a:fillRect/>
          </a:stretch>
        </p:blipFill>
        <p:spPr>
          <a:xfrm>
            <a:off x="3163875" y="1523200"/>
            <a:ext cx="3924300" cy="1371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38"/>
          <p:cNvSpPr txBox="1"/>
          <p:nvPr>
            <p:ph type="title"/>
          </p:nvPr>
        </p:nvSpPr>
        <p:spPr>
          <a:xfrm>
            <a:off x="739675" y="535000"/>
            <a:ext cx="7686000" cy="90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FFFFFF"/>
              </a:buClr>
              <a:buSzPts val="3000"/>
              <a:buFont typeface="Titillium Web ExtraLight"/>
              <a:buNone/>
            </a:pPr>
            <a:r>
              <a:rPr lang="en-US">
                <a:solidFill>
                  <a:schemeClr val="lt1"/>
                </a:solidFill>
              </a:rPr>
              <a:t>Progress</a:t>
            </a:r>
            <a:r>
              <a:rPr lang="en-US"/>
              <a:t> - Yang Peng</a:t>
            </a:r>
            <a:endParaRPr b="0" i="0" sz="3000" u="none" cap="none" strike="noStrike">
              <a:solidFill>
                <a:srgbClr val="FFFFFF"/>
              </a:solidFill>
              <a:latin typeface="Titillium Web ExtraLight"/>
              <a:ea typeface="Titillium Web ExtraLight"/>
              <a:cs typeface="Titillium Web ExtraLight"/>
              <a:sym typeface="Titillium Web ExtraLight"/>
            </a:endParaRPr>
          </a:p>
        </p:txBody>
      </p:sp>
      <p:sp>
        <p:nvSpPr>
          <p:cNvPr id="967" name="Google Shape;967;p38"/>
          <p:cNvSpPr txBox="1"/>
          <p:nvPr>
            <p:ph idx="12" type="sldNum"/>
          </p:nvPr>
        </p:nvSpPr>
        <p:spPr>
          <a:xfrm>
            <a:off x="8586575" y="-15833"/>
            <a:ext cx="557400" cy="730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FFFFFF"/>
                </a:solidFill>
                <a:latin typeface="Titillium Web"/>
                <a:ea typeface="Titillium Web"/>
                <a:cs typeface="Titillium Web"/>
                <a:sym typeface="Titillium Web"/>
              </a:rPr>
              <a:t>‹#›</a:t>
            </a:fld>
            <a:endParaRPr b="0" i="0" sz="1400" u="none" cap="none" strike="noStrike">
              <a:solidFill>
                <a:srgbClr val="FFFFFF"/>
              </a:solidFill>
              <a:latin typeface="Titillium Web"/>
              <a:ea typeface="Titillium Web"/>
              <a:cs typeface="Titillium Web"/>
              <a:sym typeface="Titillium Web"/>
            </a:endParaRPr>
          </a:p>
        </p:txBody>
      </p:sp>
      <p:pic>
        <p:nvPicPr>
          <p:cNvPr id="968" name="Google Shape;968;p38"/>
          <p:cNvPicPr preferRelativeResize="0"/>
          <p:nvPr/>
        </p:nvPicPr>
        <p:blipFill>
          <a:blip r:embed="rId3">
            <a:alphaModFix amt="43000"/>
          </a:blip>
          <a:stretch>
            <a:fillRect/>
          </a:stretch>
        </p:blipFill>
        <p:spPr>
          <a:xfrm>
            <a:off x="7798300" y="5935049"/>
            <a:ext cx="1244301" cy="788075"/>
          </a:xfrm>
          <a:prstGeom prst="rect">
            <a:avLst/>
          </a:prstGeom>
          <a:noFill/>
          <a:ln>
            <a:noFill/>
          </a:ln>
        </p:spPr>
      </p:pic>
      <p:sp>
        <p:nvSpPr>
          <p:cNvPr id="969" name="Google Shape;969;p38"/>
          <p:cNvSpPr txBox="1"/>
          <p:nvPr/>
        </p:nvSpPr>
        <p:spPr>
          <a:xfrm>
            <a:off x="970175" y="1418250"/>
            <a:ext cx="6828000" cy="465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800">
                <a:solidFill>
                  <a:schemeClr val="lt1"/>
                </a:solidFill>
                <a:latin typeface="Titillium Web"/>
                <a:ea typeface="Titillium Web"/>
                <a:cs typeface="Titillium Web"/>
                <a:sym typeface="Titillium Web"/>
              </a:rPr>
              <a:t>I</a:t>
            </a:r>
            <a:r>
              <a:rPr b="1" lang="en-US" sz="1800">
                <a:solidFill>
                  <a:schemeClr val="lt1"/>
                </a:solidFill>
                <a:latin typeface="Titillium Web"/>
                <a:ea typeface="Titillium Web"/>
                <a:cs typeface="Titillium Web"/>
                <a:sym typeface="Titillium Web"/>
              </a:rPr>
              <a:t>nitial clustering analysis:</a:t>
            </a:r>
            <a:endParaRPr>
              <a:solidFill>
                <a:schemeClr val="lt1"/>
              </a:solidFill>
              <a:latin typeface="Titillium Web"/>
              <a:ea typeface="Titillium Web"/>
              <a:cs typeface="Titillium Web"/>
              <a:sym typeface="Titillium Web"/>
            </a:endParaRPr>
          </a:p>
          <a:p>
            <a:pPr indent="457200" lvl="0" marL="0" rtl="0" algn="l">
              <a:lnSpc>
                <a:spcPct val="115000"/>
              </a:lnSpc>
              <a:spcBef>
                <a:spcPts val="0"/>
              </a:spcBef>
              <a:spcAft>
                <a:spcPts val="0"/>
              </a:spcAft>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 	</a:t>
            </a:r>
            <a:endParaRPr b="1" sz="1800">
              <a:latin typeface="Titillium Web"/>
              <a:ea typeface="Titillium Web"/>
              <a:cs typeface="Titillium Web"/>
              <a:sym typeface="Titillium Web"/>
            </a:endParaRPr>
          </a:p>
        </p:txBody>
      </p:sp>
      <p:pic>
        <p:nvPicPr>
          <p:cNvPr id="970" name="Google Shape;970;p38"/>
          <p:cNvPicPr preferRelativeResize="0"/>
          <p:nvPr/>
        </p:nvPicPr>
        <p:blipFill>
          <a:blip r:embed="rId4">
            <a:alphaModFix/>
          </a:blip>
          <a:stretch>
            <a:fillRect/>
          </a:stretch>
        </p:blipFill>
        <p:spPr>
          <a:xfrm>
            <a:off x="407237" y="3915225"/>
            <a:ext cx="2917150" cy="2291550"/>
          </a:xfrm>
          <a:prstGeom prst="rect">
            <a:avLst/>
          </a:prstGeom>
          <a:noFill/>
          <a:ln>
            <a:noFill/>
          </a:ln>
        </p:spPr>
      </p:pic>
      <p:pic>
        <p:nvPicPr>
          <p:cNvPr id="971" name="Google Shape;971;p38"/>
          <p:cNvPicPr preferRelativeResize="0"/>
          <p:nvPr/>
        </p:nvPicPr>
        <p:blipFill>
          <a:blip r:embed="rId5">
            <a:alphaModFix/>
          </a:blip>
          <a:stretch>
            <a:fillRect/>
          </a:stretch>
        </p:blipFill>
        <p:spPr>
          <a:xfrm>
            <a:off x="3695200" y="2035950"/>
            <a:ext cx="5204525" cy="4170825"/>
          </a:xfrm>
          <a:prstGeom prst="rect">
            <a:avLst/>
          </a:prstGeom>
          <a:noFill/>
          <a:ln>
            <a:noFill/>
          </a:ln>
        </p:spPr>
      </p:pic>
      <p:pic>
        <p:nvPicPr>
          <p:cNvPr id="972" name="Google Shape;972;p38"/>
          <p:cNvPicPr preferRelativeResize="0"/>
          <p:nvPr/>
        </p:nvPicPr>
        <p:blipFill>
          <a:blip r:embed="rId6">
            <a:alphaModFix/>
          </a:blip>
          <a:stretch>
            <a:fillRect/>
          </a:stretch>
        </p:blipFill>
        <p:spPr>
          <a:xfrm>
            <a:off x="229825" y="2181050"/>
            <a:ext cx="3271974" cy="1339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Google Shape;977;p39"/>
          <p:cNvSpPr txBox="1"/>
          <p:nvPr>
            <p:ph type="title"/>
          </p:nvPr>
        </p:nvSpPr>
        <p:spPr>
          <a:xfrm>
            <a:off x="739675" y="535000"/>
            <a:ext cx="7686000" cy="90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FFFFFF"/>
              </a:buClr>
              <a:buSzPts val="3000"/>
              <a:buFont typeface="Titillium Web ExtraLight"/>
              <a:buNone/>
            </a:pPr>
            <a:r>
              <a:rPr lang="en-US"/>
              <a:t>Tasks - Yang Peng</a:t>
            </a:r>
            <a:endParaRPr b="0" i="0" sz="3000" u="none" cap="none" strike="noStrike">
              <a:solidFill>
                <a:srgbClr val="FFFFFF"/>
              </a:solidFill>
              <a:latin typeface="Titillium Web ExtraLight"/>
              <a:ea typeface="Titillium Web ExtraLight"/>
              <a:cs typeface="Titillium Web ExtraLight"/>
              <a:sym typeface="Titillium Web ExtraLight"/>
            </a:endParaRPr>
          </a:p>
        </p:txBody>
      </p:sp>
      <p:sp>
        <p:nvSpPr>
          <p:cNvPr id="978" name="Google Shape;978;p39"/>
          <p:cNvSpPr txBox="1"/>
          <p:nvPr>
            <p:ph idx="12" type="sldNum"/>
          </p:nvPr>
        </p:nvSpPr>
        <p:spPr>
          <a:xfrm>
            <a:off x="8586575" y="-15833"/>
            <a:ext cx="557400" cy="730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FFFFFF"/>
                </a:solidFill>
                <a:latin typeface="Titillium Web"/>
                <a:ea typeface="Titillium Web"/>
                <a:cs typeface="Titillium Web"/>
                <a:sym typeface="Titillium Web"/>
              </a:rPr>
              <a:t>‹#›</a:t>
            </a:fld>
            <a:endParaRPr b="0" i="0" sz="1400" u="none" cap="none" strike="noStrike">
              <a:solidFill>
                <a:srgbClr val="FFFFFF"/>
              </a:solidFill>
              <a:latin typeface="Titillium Web"/>
              <a:ea typeface="Titillium Web"/>
              <a:cs typeface="Titillium Web"/>
              <a:sym typeface="Titillium Web"/>
            </a:endParaRPr>
          </a:p>
        </p:txBody>
      </p:sp>
      <p:pic>
        <p:nvPicPr>
          <p:cNvPr id="979" name="Google Shape;979;p39"/>
          <p:cNvPicPr preferRelativeResize="0"/>
          <p:nvPr/>
        </p:nvPicPr>
        <p:blipFill>
          <a:blip r:embed="rId3">
            <a:alphaModFix amt="43000"/>
          </a:blip>
          <a:stretch>
            <a:fillRect/>
          </a:stretch>
        </p:blipFill>
        <p:spPr>
          <a:xfrm>
            <a:off x="7798300" y="5935049"/>
            <a:ext cx="1244301" cy="788075"/>
          </a:xfrm>
          <a:prstGeom prst="rect">
            <a:avLst/>
          </a:prstGeom>
          <a:noFill/>
          <a:ln>
            <a:noFill/>
          </a:ln>
        </p:spPr>
      </p:pic>
      <p:sp>
        <p:nvSpPr>
          <p:cNvPr id="980" name="Google Shape;980;p39"/>
          <p:cNvSpPr txBox="1"/>
          <p:nvPr/>
        </p:nvSpPr>
        <p:spPr>
          <a:xfrm>
            <a:off x="1022925" y="1521100"/>
            <a:ext cx="6486300" cy="48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800">
                <a:solidFill>
                  <a:schemeClr val="lt1"/>
                </a:solidFill>
                <a:latin typeface="Titillium Web"/>
                <a:ea typeface="Titillium Web"/>
                <a:cs typeface="Titillium Web"/>
                <a:sym typeface="Titillium Web"/>
              </a:rPr>
              <a:t>Completed:</a:t>
            </a:r>
            <a:endParaRPr b="1" sz="1800">
              <a:solidFill>
                <a:srgbClr val="FFFFFF"/>
              </a:solidFill>
              <a:latin typeface="Titillium Web"/>
              <a:ea typeface="Titillium Web"/>
              <a:cs typeface="Titillium Web"/>
              <a:sym typeface="Titillium Web"/>
            </a:endParaRPr>
          </a:p>
          <a:p>
            <a:pPr indent="0" lvl="0" marL="0" rtl="0" algn="l">
              <a:spcBef>
                <a:spcPts val="0"/>
              </a:spcBef>
              <a:spcAft>
                <a:spcPts val="0"/>
              </a:spcAft>
              <a:buNone/>
            </a:pPr>
            <a:r>
              <a:t/>
            </a:r>
            <a:endParaRPr b="1" sz="1800">
              <a:solidFill>
                <a:srgbClr val="FFFFFF"/>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1. Wrote data dictionary and README.md</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2. Performed descriptive analysis for dataset</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3. Built a bat.py module including 4 functions for data extraction, preprocessing and visualization</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4. Did an initial clustering analysis</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b="1" lang="en-US" sz="1800">
                <a:solidFill>
                  <a:srgbClr val="FFFFFF"/>
                </a:solidFill>
                <a:latin typeface="Titillium Web"/>
                <a:ea typeface="Titillium Web"/>
                <a:cs typeface="Titillium Web"/>
                <a:sym typeface="Titillium Web"/>
              </a:rPr>
              <a:t>To-do:</a:t>
            </a:r>
            <a:endParaRPr b="1" sz="1800">
              <a:solidFill>
                <a:srgbClr val="FFFFFF"/>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b="1" sz="1800">
              <a:solidFill>
                <a:srgbClr val="FFFFFF"/>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1.Improve noise removed method</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2.Improve clustering analysis</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3.Research on classification</a:t>
            </a:r>
            <a:endParaRPr b="1" sz="1800">
              <a:latin typeface="Titillium Web"/>
              <a:ea typeface="Titillium Web"/>
              <a:cs typeface="Titillium Web"/>
              <a:sym typeface="Titillium Web"/>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40"/>
          <p:cNvSpPr txBox="1"/>
          <p:nvPr>
            <p:ph type="title"/>
          </p:nvPr>
        </p:nvSpPr>
        <p:spPr>
          <a:xfrm>
            <a:off x="739675" y="535000"/>
            <a:ext cx="7686000" cy="90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FFFFFF"/>
              </a:buClr>
              <a:buSzPts val="3000"/>
              <a:buFont typeface="Titillium Web ExtraLight"/>
              <a:buNone/>
            </a:pPr>
            <a:r>
              <a:rPr lang="en-US"/>
              <a:t>Tasks - Thien Le</a:t>
            </a:r>
            <a:endParaRPr b="0" i="0" sz="3000" u="none" cap="none" strike="noStrike">
              <a:solidFill>
                <a:srgbClr val="FFFFFF"/>
              </a:solidFill>
              <a:latin typeface="Titillium Web ExtraLight"/>
              <a:ea typeface="Titillium Web ExtraLight"/>
              <a:cs typeface="Titillium Web ExtraLight"/>
              <a:sym typeface="Titillium Web ExtraLight"/>
            </a:endParaRPr>
          </a:p>
        </p:txBody>
      </p:sp>
      <p:sp>
        <p:nvSpPr>
          <p:cNvPr id="986" name="Google Shape;986;p40"/>
          <p:cNvSpPr txBox="1"/>
          <p:nvPr>
            <p:ph idx="12" type="sldNum"/>
          </p:nvPr>
        </p:nvSpPr>
        <p:spPr>
          <a:xfrm>
            <a:off x="8586575" y="-15833"/>
            <a:ext cx="557400" cy="730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FFFFFF"/>
                </a:solidFill>
                <a:latin typeface="Titillium Web"/>
                <a:ea typeface="Titillium Web"/>
                <a:cs typeface="Titillium Web"/>
                <a:sym typeface="Titillium Web"/>
              </a:rPr>
              <a:t>‹#›</a:t>
            </a:fld>
            <a:endParaRPr b="0" i="0" sz="1400" u="none" cap="none" strike="noStrike">
              <a:solidFill>
                <a:srgbClr val="FFFFFF"/>
              </a:solidFill>
              <a:latin typeface="Titillium Web"/>
              <a:ea typeface="Titillium Web"/>
              <a:cs typeface="Titillium Web"/>
              <a:sym typeface="Titillium Web"/>
            </a:endParaRPr>
          </a:p>
        </p:txBody>
      </p:sp>
      <p:pic>
        <p:nvPicPr>
          <p:cNvPr id="987" name="Google Shape;987;p40"/>
          <p:cNvPicPr preferRelativeResize="0"/>
          <p:nvPr/>
        </p:nvPicPr>
        <p:blipFill>
          <a:blip r:embed="rId3">
            <a:alphaModFix amt="43000"/>
          </a:blip>
          <a:stretch>
            <a:fillRect/>
          </a:stretch>
        </p:blipFill>
        <p:spPr>
          <a:xfrm>
            <a:off x="7798300" y="5935049"/>
            <a:ext cx="1244301" cy="788075"/>
          </a:xfrm>
          <a:prstGeom prst="rect">
            <a:avLst/>
          </a:prstGeom>
          <a:noFill/>
          <a:ln>
            <a:noFill/>
          </a:ln>
        </p:spPr>
      </p:pic>
      <p:sp>
        <p:nvSpPr>
          <p:cNvPr id="988" name="Google Shape;988;p40"/>
          <p:cNvSpPr txBox="1"/>
          <p:nvPr/>
        </p:nvSpPr>
        <p:spPr>
          <a:xfrm>
            <a:off x="923400" y="1722925"/>
            <a:ext cx="6486300" cy="39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800">
                <a:solidFill>
                  <a:srgbClr val="FFFFFF"/>
                </a:solidFill>
                <a:latin typeface="Titillium Web"/>
                <a:ea typeface="Titillium Web"/>
                <a:cs typeface="Titillium Web"/>
                <a:sym typeface="Titillium Web"/>
              </a:rPr>
              <a:t>Completed:</a:t>
            </a:r>
            <a:endParaRPr b="1" sz="1800">
              <a:solidFill>
                <a:srgbClr val="FFFFFF"/>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1. Initialized the Website using Django</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2. Create Models and Use Django Admin</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3. Integrated Chart.js with Django to display a more user friendly views for the user.</a:t>
            </a:r>
            <a:endParaRPr>
              <a:solidFill>
                <a:schemeClr val="lt1"/>
              </a:solidFill>
              <a:latin typeface="Titillium Web"/>
              <a:ea typeface="Titillium Web"/>
              <a:cs typeface="Titillium Web"/>
              <a:sym typeface="Titillium Web"/>
            </a:endParaRPr>
          </a:p>
          <a:p>
            <a:pPr indent="0" lvl="0" marL="4572000" rtl="0" algn="l">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   </a:t>
            </a:r>
            <a:endParaRPr>
              <a:solidFill>
                <a:srgbClr val="4A86E8"/>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rPr b="1" lang="en-US" sz="1800">
                <a:solidFill>
                  <a:srgbClr val="FFFFFF"/>
                </a:solidFill>
                <a:latin typeface="Titillium Web"/>
                <a:ea typeface="Titillium Web"/>
                <a:cs typeface="Titillium Web"/>
                <a:sym typeface="Titillium Web"/>
              </a:rPr>
              <a:t>To-do:</a:t>
            </a:r>
            <a:endParaRPr b="1" sz="1800">
              <a:solidFill>
                <a:srgbClr val="FFFFFF"/>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b="1" sz="1800">
              <a:solidFill>
                <a:srgbClr val="FFFFFF"/>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1. Incorporate the  extracted data and present it through the use of Django and Chart.js</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None/>
            </a:pPr>
            <a:r>
              <a:rPr lang="en-US">
                <a:solidFill>
                  <a:schemeClr val="lt1"/>
                </a:solidFill>
                <a:latin typeface="Titillium Web"/>
                <a:ea typeface="Titillium Web"/>
                <a:cs typeface="Titillium Web"/>
                <a:sym typeface="Titillium Web"/>
              </a:rPr>
              <a:t>2. Allow the user to be able to customize the graph(rename, edit, favorite)</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3.  Integrate and communicate to a small local database. </a:t>
            </a:r>
            <a:endParaRPr>
              <a:solidFill>
                <a:schemeClr val="lt1"/>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b="1" sz="1800">
              <a:solidFill>
                <a:srgbClr val="FFFFFF"/>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Titillium Web"/>
              <a:ea typeface="Titillium Web"/>
              <a:cs typeface="Titillium Web"/>
              <a:sym typeface="Titillium Web"/>
            </a:endParaRPr>
          </a:p>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b="1" sz="1800">
              <a:solidFill>
                <a:srgbClr val="FFFFFF"/>
              </a:solidFill>
              <a:latin typeface="Titillium Web"/>
              <a:ea typeface="Titillium Web"/>
              <a:cs typeface="Titillium Web"/>
              <a:sym typeface="Titillium Web"/>
            </a:endParaRPr>
          </a:p>
          <a:p>
            <a:pPr indent="0" lvl="0" marL="0" rtl="0" algn="l">
              <a:spcBef>
                <a:spcPts val="0"/>
              </a:spcBef>
              <a:spcAft>
                <a:spcPts val="0"/>
              </a:spcAft>
              <a:buNone/>
            </a:pPr>
            <a:r>
              <a:t/>
            </a:r>
            <a:endParaRPr b="1" sz="1800">
              <a:solidFill>
                <a:srgbClr val="FFFFFF"/>
              </a:solidFill>
              <a:latin typeface="Titillium Web"/>
              <a:ea typeface="Titillium Web"/>
              <a:cs typeface="Titillium Web"/>
              <a:sym typeface="Titillium Web"/>
            </a:endParaRPr>
          </a:p>
          <a:p>
            <a:pPr indent="0" lvl="0" marL="0" rtl="0" algn="l">
              <a:spcBef>
                <a:spcPts val="0"/>
              </a:spcBef>
              <a:spcAft>
                <a:spcPts val="0"/>
              </a:spcAft>
              <a:buNone/>
            </a:pPr>
            <a:r>
              <a:t/>
            </a:r>
            <a:endParaRPr b="1" sz="1800">
              <a:latin typeface="Titillium Web"/>
              <a:ea typeface="Titillium Web"/>
              <a:cs typeface="Titillium Web"/>
              <a:sym typeface="Titillium Web"/>
            </a:endParaRPr>
          </a:p>
        </p:txBody>
      </p:sp>
      <p:sp>
        <p:nvSpPr>
          <p:cNvPr id="989" name="Google Shape;989;p40"/>
          <p:cNvSpPr txBox="1"/>
          <p:nvPr/>
        </p:nvSpPr>
        <p:spPr>
          <a:xfrm>
            <a:off x="1674625" y="2950525"/>
            <a:ext cx="5741700" cy="6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3" name="Shape 993"/>
        <p:cNvGrpSpPr/>
        <p:nvPr/>
      </p:nvGrpSpPr>
      <p:grpSpPr>
        <a:xfrm>
          <a:off x="0" y="0"/>
          <a:ext cx="0" cy="0"/>
          <a:chOff x="0" y="0"/>
          <a:chExt cx="0" cy="0"/>
        </a:xfrm>
      </p:grpSpPr>
      <p:sp>
        <p:nvSpPr>
          <p:cNvPr id="994" name="Google Shape;994;p41"/>
          <p:cNvSpPr txBox="1"/>
          <p:nvPr>
            <p:ph type="title"/>
          </p:nvPr>
        </p:nvSpPr>
        <p:spPr>
          <a:xfrm>
            <a:off x="739675" y="535000"/>
            <a:ext cx="7686000" cy="90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FFFFFF"/>
              </a:buClr>
              <a:buSzPts val="3000"/>
              <a:buFont typeface="Titillium Web ExtraLight"/>
              <a:buNone/>
            </a:pPr>
            <a:r>
              <a:rPr lang="en-US"/>
              <a:t>Tasks - Bety R  </a:t>
            </a:r>
            <a:endParaRPr/>
          </a:p>
        </p:txBody>
      </p:sp>
      <p:sp>
        <p:nvSpPr>
          <p:cNvPr id="995" name="Google Shape;995;p41"/>
          <p:cNvSpPr txBox="1"/>
          <p:nvPr>
            <p:ph idx="12" type="sldNum"/>
          </p:nvPr>
        </p:nvSpPr>
        <p:spPr>
          <a:xfrm>
            <a:off x="8586575" y="-15833"/>
            <a:ext cx="557400" cy="730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FFFFFF"/>
                </a:solidFill>
                <a:latin typeface="Titillium Web"/>
                <a:ea typeface="Titillium Web"/>
                <a:cs typeface="Titillium Web"/>
                <a:sym typeface="Titillium Web"/>
              </a:rPr>
              <a:t>‹#›</a:t>
            </a:fld>
            <a:endParaRPr b="0" i="0" sz="1400" u="none" cap="none" strike="noStrike">
              <a:solidFill>
                <a:srgbClr val="FFFFFF"/>
              </a:solidFill>
              <a:latin typeface="Titillium Web"/>
              <a:ea typeface="Titillium Web"/>
              <a:cs typeface="Titillium Web"/>
              <a:sym typeface="Titillium Web"/>
            </a:endParaRPr>
          </a:p>
        </p:txBody>
      </p:sp>
      <p:pic>
        <p:nvPicPr>
          <p:cNvPr id="996" name="Google Shape;996;p41"/>
          <p:cNvPicPr preferRelativeResize="0"/>
          <p:nvPr/>
        </p:nvPicPr>
        <p:blipFill>
          <a:blip r:embed="rId3">
            <a:alphaModFix amt="43000"/>
          </a:blip>
          <a:stretch>
            <a:fillRect/>
          </a:stretch>
        </p:blipFill>
        <p:spPr>
          <a:xfrm>
            <a:off x="7798300" y="5935049"/>
            <a:ext cx="1244301" cy="788075"/>
          </a:xfrm>
          <a:prstGeom prst="rect">
            <a:avLst/>
          </a:prstGeom>
          <a:noFill/>
          <a:ln>
            <a:noFill/>
          </a:ln>
        </p:spPr>
      </p:pic>
      <p:sp>
        <p:nvSpPr>
          <p:cNvPr id="997" name="Google Shape;997;p41"/>
          <p:cNvSpPr txBox="1"/>
          <p:nvPr/>
        </p:nvSpPr>
        <p:spPr>
          <a:xfrm>
            <a:off x="923400" y="1722925"/>
            <a:ext cx="6486300" cy="39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800">
                <a:solidFill>
                  <a:srgbClr val="FFFFFF"/>
                </a:solidFill>
                <a:latin typeface="Titillium Web"/>
                <a:ea typeface="Titillium Web"/>
                <a:cs typeface="Titillium Web"/>
                <a:sym typeface="Titillium Web"/>
              </a:rPr>
              <a:t>Completed:</a:t>
            </a:r>
            <a:endParaRPr b="1" sz="1800">
              <a:solidFill>
                <a:srgbClr val="FFFFFF"/>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b="1" sz="1800">
              <a:solidFill>
                <a:srgbClr val="FFFFFF"/>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1. Multiprocessing zero crossing files using R-package;</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2. Feed in multiple .csv to Python;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3. Create workflow for procedure.</a:t>
            </a:r>
            <a:endParaRPr>
              <a:solidFill>
                <a:schemeClr val="lt1"/>
              </a:solidFill>
              <a:latin typeface="Titillium Web"/>
              <a:ea typeface="Titillium Web"/>
              <a:cs typeface="Titillium Web"/>
              <a:sym typeface="Titillium Web"/>
            </a:endParaRPr>
          </a:p>
          <a:p>
            <a:pPr indent="0" lvl="0" marL="0" rtl="0" algn="l">
              <a:spcBef>
                <a:spcPts val="0"/>
              </a:spcBef>
              <a:spcAft>
                <a:spcPts val="0"/>
              </a:spcAft>
              <a:buClr>
                <a:schemeClr val="dk1"/>
              </a:buClr>
              <a:buSzPts val="2400"/>
              <a:buFont typeface="Arial"/>
              <a:buNone/>
            </a:pPr>
            <a:r>
              <a:t/>
            </a:r>
            <a:endParaRPr>
              <a:solidFill>
                <a:schemeClr val="lt1"/>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rPr b="1" lang="en-US" sz="1800">
                <a:solidFill>
                  <a:srgbClr val="FFFFFF"/>
                </a:solidFill>
                <a:latin typeface="Titillium Web"/>
                <a:ea typeface="Titillium Web"/>
                <a:cs typeface="Titillium Web"/>
                <a:sym typeface="Titillium Web"/>
              </a:rPr>
              <a:t>To-do:</a:t>
            </a:r>
            <a:endParaRPr b="1" sz="1800">
              <a:solidFill>
                <a:srgbClr val="FFFFFF"/>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b="1" sz="1800">
              <a:solidFill>
                <a:srgbClr val="FFFFFF"/>
              </a:solidFill>
              <a:latin typeface="Titillium Web"/>
              <a:ea typeface="Titillium Web"/>
              <a:cs typeface="Titillium Web"/>
              <a:sym typeface="Titillium Web"/>
            </a:endParaRPr>
          </a:p>
          <a:p>
            <a:pPr indent="0" lvl="0" marL="0" rtl="0" algn="l">
              <a:lnSpc>
                <a:spcPct val="115000"/>
              </a:lnSpc>
              <a:spcBef>
                <a:spcPts val="0"/>
              </a:spcBef>
              <a:spcAft>
                <a:spcPts val="0"/>
              </a:spcAft>
              <a:buNone/>
            </a:pPr>
            <a:r>
              <a:rPr lang="en-US">
                <a:solidFill>
                  <a:schemeClr val="lt1"/>
                </a:solidFill>
                <a:latin typeface="Titillium Web"/>
                <a:ea typeface="Titillium Web"/>
                <a:cs typeface="Titillium Web"/>
                <a:sym typeface="Titillium Web"/>
              </a:rPr>
              <a:t>1. Perform multiprocessing with ZCANT in Python;</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None/>
            </a:pPr>
            <a:r>
              <a:rPr lang="en-US">
                <a:solidFill>
                  <a:schemeClr val="lt1"/>
                </a:solidFill>
                <a:latin typeface="Titillium Web"/>
                <a:ea typeface="Titillium Web"/>
                <a:cs typeface="Titillium Web"/>
                <a:sym typeface="Titillium Web"/>
              </a:rPr>
              <a:t>2. Baseline normalization to allow one-file analysis;</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3. Automate workflow.</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None/>
            </a:pPr>
            <a:r>
              <a:t/>
            </a:r>
            <a:endParaRPr>
              <a:solidFill>
                <a:schemeClr val="lt1"/>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b="1" sz="1800">
              <a:solidFill>
                <a:srgbClr val="FFFFFF"/>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b="1" sz="1800">
              <a:solidFill>
                <a:srgbClr val="FFFFFF"/>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Titillium Web"/>
              <a:ea typeface="Titillium Web"/>
              <a:cs typeface="Titillium Web"/>
              <a:sym typeface="Titillium Web"/>
            </a:endParaRPr>
          </a:p>
          <a:p>
            <a:pPr indent="0" lvl="0" marL="0" rtl="0" algn="l">
              <a:spcBef>
                <a:spcPts val="0"/>
              </a:spcBef>
              <a:spcAft>
                <a:spcPts val="0"/>
              </a:spcAft>
              <a:buNone/>
            </a:pPr>
            <a:r>
              <a:t/>
            </a:r>
            <a:endParaRPr b="1" sz="1800">
              <a:solidFill>
                <a:srgbClr val="FFFFFF"/>
              </a:solidFill>
              <a:latin typeface="Titillium Web"/>
              <a:ea typeface="Titillium Web"/>
              <a:cs typeface="Titillium Web"/>
              <a:sym typeface="Titillium Web"/>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1" name="Shape 1001"/>
        <p:cNvGrpSpPr/>
        <p:nvPr/>
      </p:nvGrpSpPr>
      <p:grpSpPr>
        <a:xfrm>
          <a:off x="0" y="0"/>
          <a:ext cx="0" cy="0"/>
          <a:chOff x="0" y="0"/>
          <a:chExt cx="0" cy="0"/>
        </a:xfrm>
      </p:grpSpPr>
      <p:sp>
        <p:nvSpPr>
          <p:cNvPr id="1002" name="Google Shape;1002;p42"/>
          <p:cNvSpPr txBox="1"/>
          <p:nvPr>
            <p:ph type="title"/>
          </p:nvPr>
        </p:nvSpPr>
        <p:spPr>
          <a:xfrm>
            <a:off x="739675" y="535000"/>
            <a:ext cx="7686000" cy="90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FFFFFF"/>
              </a:buClr>
              <a:buSzPts val="3000"/>
              <a:buFont typeface="Titillium Web ExtraLight"/>
              <a:buNone/>
            </a:pPr>
            <a:r>
              <a:rPr lang="en-US"/>
              <a:t>Tasks - Kevin K</a:t>
            </a:r>
            <a:endParaRPr b="0" i="0" sz="3000" u="none" cap="none" strike="noStrike">
              <a:solidFill>
                <a:srgbClr val="FFFFFF"/>
              </a:solidFill>
              <a:latin typeface="Titillium Web ExtraLight"/>
              <a:ea typeface="Titillium Web ExtraLight"/>
              <a:cs typeface="Titillium Web ExtraLight"/>
              <a:sym typeface="Titillium Web ExtraLight"/>
            </a:endParaRPr>
          </a:p>
        </p:txBody>
      </p:sp>
      <p:sp>
        <p:nvSpPr>
          <p:cNvPr id="1003" name="Google Shape;1003;p42"/>
          <p:cNvSpPr txBox="1"/>
          <p:nvPr>
            <p:ph idx="12" type="sldNum"/>
          </p:nvPr>
        </p:nvSpPr>
        <p:spPr>
          <a:xfrm>
            <a:off x="8586575" y="-15833"/>
            <a:ext cx="557400" cy="730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FFFFFF"/>
                </a:solidFill>
                <a:latin typeface="Titillium Web"/>
                <a:ea typeface="Titillium Web"/>
                <a:cs typeface="Titillium Web"/>
                <a:sym typeface="Titillium Web"/>
              </a:rPr>
              <a:t>‹#›</a:t>
            </a:fld>
            <a:endParaRPr b="0" i="0" sz="1400" u="none" cap="none" strike="noStrike">
              <a:solidFill>
                <a:srgbClr val="FFFFFF"/>
              </a:solidFill>
              <a:latin typeface="Titillium Web"/>
              <a:ea typeface="Titillium Web"/>
              <a:cs typeface="Titillium Web"/>
              <a:sym typeface="Titillium Web"/>
            </a:endParaRPr>
          </a:p>
        </p:txBody>
      </p:sp>
      <p:pic>
        <p:nvPicPr>
          <p:cNvPr id="1004" name="Google Shape;1004;p42"/>
          <p:cNvPicPr preferRelativeResize="0"/>
          <p:nvPr/>
        </p:nvPicPr>
        <p:blipFill>
          <a:blip r:embed="rId3">
            <a:alphaModFix amt="43000"/>
          </a:blip>
          <a:stretch>
            <a:fillRect/>
          </a:stretch>
        </p:blipFill>
        <p:spPr>
          <a:xfrm>
            <a:off x="7798300" y="5935049"/>
            <a:ext cx="1244301" cy="788075"/>
          </a:xfrm>
          <a:prstGeom prst="rect">
            <a:avLst/>
          </a:prstGeom>
          <a:noFill/>
          <a:ln>
            <a:noFill/>
          </a:ln>
        </p:spPr>
      </p:pic>
      <p:sp>
        <p:nvSpPr>
          <p:cNvPr id="1005" name="Google Shape;1005;p42"/>
          <p:cNvSpPr txBox="1"/>
          <p:nvPr/>
        </p:nvSpPr>
        <p:spPr>
          <a:xfrm>
            <a:off x="923400" y="1722925"/>
            <a:ext cx="6486300" cy="39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800">
                <a:solidFill>
                  <a:srgbClr val="FFFFFF"/>
                </a:solidFill>
                <a:latin typeface="Titillium Web"/>
                <a:ea typeface="Titillium Web"/>
                <a:cs typeface="Titillium Web"/>
                <a:sym typeface="Titillium Web"/>
              </a:rPr>
              <a:t>Completed:</a:t>
            </a:r>
            <a:endParaRPr b="1" sz="1800">
              <a:solidFill>
                <a:srgbClr val="FFFFFF"/>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b="1" sz="1800">
              <a:solidFill>
                <a:srgbClr val="FFFFFF"/>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1. Began building a database for storing cleaned bat calls</a:t>
            </a:r>
            <a:endParaRPr>
              <a:solidFill>
                <a:schemeClr val="lt1"/>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2. Developed and implemented  linear regression algorithm</a:t>
            </a:r>
            <a:endParaRPr>
              <a:solidFill>
                <a:schemeClr val="lt1"/>
              </a:solidFill>
              <a:latin typeface="Titillium Web"/>
              <a:ea typeface="Titillium Web"/>
              <a:cs typeface="Titillium Web"/>
              <a:sym typeface="Titillium Web"/>
            </a:endParaRPr>
          </a:p>
          <a:p>
            <a:pPr indent="0" lvl="0" marL="0" rtl="0" algn="l">
              <a:spcBef>
                <a:spcPts val="0"/>
              </a:spcBef>
              <a:spcAft>
                <a:spcPts val="0"/>
              </a:spcAft>
              <a:buClr>
                <a:schemeClr val="dk1"/>
              </a:buClr>
              <a:buSzPts val="2400"/>
              <a:buFont typeface="Arial"/>
              <a:buNone/>
            </a:pPr>
            <a:r>
              <a:t/>
            </a:r>
            <a:endParaRPr>
              <a:solidFill>
                <a:schemeClr val="lt1"/>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rPr b="1" lang="en-US" sz="1800">
                <a:solidFill>
                  <a:srgbClr val="FFFFFF"/>
                </a:solidFill>
                <a:latin typeface="Titillium Web"/>
                <a:ea typeface="Titillium Web"/>
                <a:cs typeface="Titillium Web"/>
                <a:sym typeface="Titillium Web"/>
              </a:rPr>
              <a:t>To-do:</a:t>
            </a:r>
            <a:endParaRPr b="1" sz="1800">
              <a:solidFill>
                <a:srgbClr val="FFFFFF"/>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b="1" sz="1800">
              <a:solidFill>
                <a:srgbClr val="FFFFFF"/>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1. Establish live access to database</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2. Complete database with tables for each sweep</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3. Calculate lin. reg. for each sweep</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4. Place each sweep into normal and abnormal groups</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b="1" sz="1800">
              <a:solidFill>
                <a:srgbClr val="FFFFFF"/>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Titillium Web"/>
              <a:ea typeface="Titillium Web"/>
              <a:cs typeface="Titillium Web"/>
              <a:sym typeface="Titillium Web"/>
            </a:endParaRPr>
          </a:p>
          <a:p>
            <a:pPr indent="0" lvl="0" marL="0" rtl="0" algn="l">
              <a:spcBef>
                <a:spcPts val="0"/>
              </a:spcBef>
              <a:spcAft>
                <a:spcPts val="0"/>
              </a:spcAft>
              <a:buNone/>
            </a:pPr>
            <a:r>
              <a:t/>
            </a:r>
            <a:endParaRPr b="1" sz="1800">
              <a:solidFill>
                <a:srgbClr val="FFFFFF"/>
              </a:solidFill>
              <a:latin typeface="Titillium Web"/>
              <a:ea typeface="Titillium Web"/>
              <a:cs typeface="Titillium Web"/>
              <a:sym typeface="Titillium Web"/>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9" name="Shape 1009"/>
        <p:cNvGrpSpPr/>
        <p:nvPr/>
      </p:nvGrpSpPr>
      <p:grpSpPr>
        <a:xfrm>
          <a:off x="0" y="0"/>
          <a:ext cx="0" cy="0"/>
          <a:chOff x="0" y="0"/>
          <a:chExt cx="0" cy="0"/>
        </a:xfrm>
      </p:grpSpPr>
      <p:sp>
        <p:nvSpPr>
          <p:cNvPr id="1010" name="Google Shape;1010;p43"/>
          <p:cNvSpPr txBox="1"/>
          <p:nvPr>
            <p:ph type="title"/>
          </p:nvPr>
        </p:nvSpPr>
        <p:spPr>
          <a:xfrm>
            <a:off x="739675" y="535000"/>
            <a:ext cx="7686000" cy="90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FFFFFF"/>
              </a:buClr>
              <a:buSzPts val="3000"/>
              <a:buFont typeface="Titillium Web ExtraLight"/>
              <a:buNone/>
            </a:pPr>
            <a:r>
              <a:rPr lang="en-US"/>
              <a:t>Tasks - Hadi S</a:t>
            </a:r>
            <a:endParaRPr b="0" i="0" sz="3000" u="none" cap="none" strike="noStrike">
              <a:solidFill>
                <a:srgbClr val="FFFFFF"/>
              </a:solidFill>
              <a:latin typeface="Titillium Web ExtraLight"/>
              <a:ea typeface="Titillium Web ExtraLight"/>
              <a:cs typeface="Titillium Web ExtraLight"/>
              <a:sym typeface="Titillium Web ExtraLight"/>
            </a:endParaRPr>
          </a:p>
        </p:txBody>
      </p:sp>
      <p:sp>
        <p:nvSpPr>
          <p:cNvPr id="1011" name="Google Shape;1011;p43"/>
          <p:cNvSpPr txBox="1"/>
          <p:nvPr>
            <p:ph idx="12" type="sldNum"/>
          </p:nvPr>
        </p:nvSpPr>
        <p:spPr>
          <a:xfrm>
            <a:off x="8586575" y="-15833"/>
            <a:ext cx="557400" cy="730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FFFFFF"/>
                </a:solidFill>
                <a:latin typeface="Titillium Web"/>
                <a:ea typeface="Titillium Web"/>
                <a:cs typeface="Titillium Web"/>
                <a:sym typeface="Titillium Web"/>
              </a:rPr>
              <a:t>‹#›</a:t>
            </a:fld>
            <a:endParaRPr b="0" i="0" sz="1400" u="none" cap="none" strike="noStrike">
              <a:solidFill>
                <a:srgbClr val="FFFFFF"/>
              </a:solidFill>
              <a:latin typeface="Titillium Web"/>
              <a:ea typeface="Titillium Web"/>
              <a:cs typeface="Titillium Web"/>
              <a:sym typeface="Titillium Web"/>
            </a:endParaRPr>
          </a:p>
        </p:txBody>
      </p:sp>
      <p:pic>
        <p:nvPicPr>
          <p:cNvPr id="1012" name="Google Shape;1012;p43"/>
          <p:cNvPicPr preferRelativeResize="0"/>
          <p:nvPr/>
        </p:nvPicPr>
        <p:blipFill>
          <a:blip r:embed="rId3">
            <a:alphaModFix amt="43000"/>
          </a:blip>
          <a:stretch>
            <a:fillRect/>
          </a:stretch>
        </p:blipFill>
        <p:spPr>
          <a:xfrm>
            <a:off x="7798300" y="5935049"/>
            <a:ext cx="1244301" cy="788075"/>
          </a:xfrm>
          <a:prstGeom prst="rect">
            <a:avLst/>
          </a:prstGeom>
          <a:noFill/>
          <a:ln>
            <a:noFill/>
          </a:ln>
        </p:spPr>
      </p:pic>
      <p:sp>
        <p:nvSpPr>
          <p:cNvPr id="1013" name="Google Shape;1013;p43"/>
          <p:cNvSpPr txBox="1"/>
          <p:nvPr/>
        </p:nvSpPr>
        <p:spPr>
          <a:xfrm>
            <a:off x="923400" y="1722925"/>
            <a:ext cx="6486300" cy="39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FFFF"/>
                </a:solidFill>
                <a:latin typeface="Titillium Web"/>
                <a:ea typeface="Titillium Web"/>
                <a:cs typeface="Titillium Web"/>
                <a:sym typeface="Titillium Web"/>
              </a:rPr>
              <a:t> </a:t>
            </a:r>
            <a:r>
              <a:rPr b="1" lang="en-US" sz="1800">
                <a:solidFill>
                  <a:srgbClr val="FFFFFF"/>
                </a:solidFill>
                <a:latin typeface="Titillium Web"/>
                <a:ea typeface="Titillium Web"/>
                <a:cs typeface="Titillium Web"/>
                <a:sym typeface="Titillium Web"/>
              </a:rPr>
              <a:t>Completed:</a:t>
            </a:r>
            <a:endParaRPr b="1" sz="1800">
              <a:solidFill>
                <a:srgbClr val="FFFFFF"/>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b="1" sz="1800">
              <a:solidFill>
                <a:srgbClr val="FFFFFF"/>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1. Implemented several algorithms for noise filtering</a:t>
            </a:r>
            <a:endParaRPr>
              <a:solidFill>
                <a:schemeClr val="lt1"/>
              </a:solidFill>
              <a:latin typeface="Titillium Web"/>
              <a:ea typeface="Titillium Web"/>
              <a:cs typeface="Titillium Web"/>
              <a:sym typeface="Titillium Web"/>
            </a:endParaRPr>
          </a:p>
          <a:p>
            <a:pPr indent="-317500" lvl="0" marL="457200" rtl="0" algn="l">
              <a:lnSpc>
                <a:spcPct val="115000"/>
              </a:lnSpc>
              <a:spcBef>
                <a:spcPts val="0"/>
              </a:spcBef>
              <a:spcAft>
                <a:spcPts val="0"/>
              </a:spcAft>
              <a:buClr>
                <a:schemeClr val="lt1"/>
              </a:buClr>
              <a:buSzPts val="1400"/>
              <a:buFont typeface="Titillium Web"/>
              <a:buAutoNum type="alphaLcPeriod"/>
            </a:pPr>
            <a:r>
              <a:rPr lang="en-US">
                <a:solidFill>
                  <a:schemeClr val="lt1"/>
                </a:solidFill>
                <a:latin typeface="Titillium Web"/>
                <a:ea typeface="Titillium Web"/>
                <a:cs typeface="Titillium Web"/>
                <a:sym typeface="Titillium Web"/>
              </a:rPr>
              <a:t>Derivative</a:t>
            </a:r>
            <a:endParaRPr>
              <a:solidFill>
                <a:schemeClr val="lt1"/>
              </a:solidFill>
              <a:latin typeface="Titillium Web"/>
              <a:ea typeface="Titillium Web"/>
              <a:cs typeface="Titillium Web"/>
              <a:sym typeface="Titillium Web"/>
            </a:endParaRPr>
          </a:p>
          <a:p>
            <a:pPr indent="-317500" lvl="0" marL="457200" rtl="0" algn="l">
              <a:lnSpc>
                <a:spcPct val="115000"/>
              </a:lnSpc>
              <a:spcBef>
                <a:spcPts val="0"/>
              </a:spcBef>
              <a:spcAft>
                <a:spcPts val="0"/>
              </a:spcAft>
              <a:buClr>
                <a:schemeClr val="lt1"/>
              </a:buClr>
              <a:buSzPts val="1400"/>
              <a:buFont typeface="Titillium Web"/>
              <a:buAutoNum type="alphaLcPeriod"/>
            </a:pPr>
            <a:r>
              <a:rPr lang="en-US">
                <a:solidFill>
                  <a:schemeClr val="lt1"/>
                </a:solidFill>
                <a:latin typeface="Titillium Web"/>
                <a:ea typeface="Titillium Web"/>
                <a:cs typeface="Titillium Web"/>
                <a:sym typeface="Titillium Web"/>
              </a:rPr>
              <a:t>Algorithmic smoothing</a:t>
            </a:r>
            <a:endParaRPr>
              <a:solidFill>
                <a:schemeClr val="lt1"/>
              </a:solidFill>
              <a:latin typeface="Titillium Web"/>
              <a:ea typeface="Titillium Web"/>
              <a:cs typeface="Titillium Web"/>
              <a:sym typeface="Titillium Web"/>
            </a:endParaRPr>
          </a:p>
          <a:p>
            <a:pPr indent="-317500" lvl="0" marL="457200" rtl="0" algn="l">
              <a:lnSpc>
                <a:spcPct val="115000"/>
              </a:lnSpc>
              <a:spcBef>
                <a:spcPts val="0"/>
              </a:spcBef>
              <a:spcAft>
                <a:spcPts val="0"/>
              </a:spcAft>
              <a:buClr>
                <a:schemeClr val="lt1"/>
              </a:buClr>
              <a:buSzPts val="1400"/>
              <a:buFont typeface="Titillium Web"/>
              <a:buAutoNum type="alphaLcPeriod"/>
            </a:pPr>
            <a:r>
              <a:rPr lang="en-US">
                <a:solidFill>
                  <a:schemeClr val="lt1"/>
                </a:solidFill>
                <a:latin typeface="Titillium Web"/>
                <a:ea typeface="Titillium Web"/>
                <a:cs typeface="Titillium Web"/>
                <a:sym typeface="Titillium Web"/>
              </a:rPr>
              <a:t>Machine learning techniques</a:t>
            </a:r>
            <a:endParaRPr>
              <a:solidFill>
                <a:schemeClr val="lt1"/>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b="1" sz="1800">
              <a:solidFill>
                <a:srgbClr val="FFFFFF"/>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rPr b="1" lang="en-US" sz="1800">
                <a:solidFill>
                  <a:srgbClr val="FFFFFF"/>
                </a:solidFill>
                <a:latin typeface="Titillium Web"/>
                <a:ea typeface="Titillium Web"/>
                <a:cs typeface="Titillium Web"/>
                <a:sym typeface="Titillium Web"/>
              </a:rPr>
              <a:t>To-do:</a:t>
            </a:r>
            <a:endParaRPr b="1" sz="1800">
              <a:solidFill>
                <a:srgbClr val="FFFFFF"/>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b="1" sz="1800">
              <a:solidFill>
                <a:srgbClr val="FFFFFF"/>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1. Improve noise filtering</a:t>
            </a:r>
            <a:endParaRPr>
              <a:solidFill>
                <a:schemeClr val="lt1"/>
              </a:solidFill>
              <a:latin typeface="Titillium Web"/>
              <a:ea typeface="Titillium Web"/>
              <a:cs typeface="Titillium Web"/>
              <a:sym typeface="Titillium Web"/>
            </a:endParaRPr>
          </a:p>
          <a:p>
            <a:pPr indent="-317500" lvl="0" marL="457200" rtl="0" algn="l">
              <a:lnSpc>
                <a:spcPct val="115000"/>
              </a:lnSpc>
              <a:spcBef>
                <a:spcPts val="0"/>
              </a:spcBef>
              <a:spcAft>
                <a:spcPts val="0"/>
              </a:spcAft>
              <a:buClr>
                <a:schemeClr val="lt1"/>
              </a:buClr>
              <a:buSzPts val="1400"/>
              <a:buFont typeface="Titillium Web"/>
              <a:buAutoNum type="alphaLcPeriod"/>
            </a:pPr>
            <a:r>
              <a:rPr lang="en-US">
                <a:solidFill>
                  <a:schemeClr val="lt1"/>
                </a:solidFill>
                <a:latin typeface="Titillium Web"/>
                <a:ea typeface="Titillium Web"/>
                <a:cs typeface="Titillium Web"/>
                <a:sym typeface="Titillium Web"/>
              </a:rPr>
              <a:t>Focus on algorithmic smoothing</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2. Research clustering algorithms</a:t>
            </a:r>
            <a:endParaRPr b="1" sz="1800">
              <a:solidFill>
                <a:srgbClr val="FFFFFF"/>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b="1" sz="1800">
              <a:solidFill>
                <a:srgbClr val="FFFFFF"/>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b="1" sz="1800">
              <a:solidFill>
                <a:srgbClr val="FFFFFF"/>
              </a:solidFill>
              <a:latin typeface="Titillium Web"/>
              <a:ea typeface="Titillium Web"/>
              <a:cs typeface="Titillium Web"/>
              <a:sym typeface="Titillium Web"/>
            </a:endParaRPr>
          </a:p>
          <a:p>
            <a:pPr indent="0" lvl="0" marL="0" rtl="0" algn="l">
              <a:spcBef>
                <a:spcPts val="0"/>
              </a:spcBef>
              <a:spcAft>
                <a:spcPts val="0"/>
              </a:spcAft>
              <a:buNone/>
            </a:pPr>
            <a:r>
              <a:t/>
            </a:r>
            <a:endParaRPr b="1" sz="1800">
              <a:solidFill>
                <a:srgbClr val="FFFFFF"/>
              </a:solidFill>
              <a:latin typeface="Titillium Web"/>
              <a:ea typeface="Titillium Web"/>
              <a:cs typeface="Titillium Web"/>
              <a:sym typeface="Titillium Web"/>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7" name="Shape 1017"/>
        <p:cNvGrpSpPr/>
        <p:nvPr/>
      </p:nvGrpSpPr>
      <p:grpSpPr>
        <a:xfrm>
          <a:off x="0" y="0"/>
          <a:ext cx="0" cy="0"/>
          <a:chOff x="0" y="0"/>
          <a:chExt cx="0" cy="0"/>
        </a:xfrm>
      </p:grpSpPr>
      <p:sp>
        <p:nvSpPr>
          <p:cNvPr id="1018" name="Google Shape;1018;p44"/>
          <p:cNvSpPr txBox="1"/>
          <p:nvPr>
            <p:ph idx="12" type="sldNum"/>
          </p:nvPr>
        </p:nvSpPr>
        <p:spPr>
          <a:xfrm>
            <a:off x="8586575" y="-15833"/>
            <a:ext cx="557400" cy="73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FFFFFF"/>
                </a:solidFill>
                <a:latin typeface="Titillium Web"/>
                <a:ea typeface="Titillium Web"/>
                <a:cs typeface="Titillium Web"/>
                <a:sym typeface="Titillium Web"/>
              </a:rPr>
              <a:t>‹#›</a:t>
            </a:fld>
            <a:endParaRPr b="0" i="0" sz="1400" u="none" cap="none" strike="noStrike">
              <a:solidFill>
                <a:srgbClr val="FFFFFF"/>
              </a:solidFill>
              <a:latin typeface="Titillium Web"/>
              <a:ea typeface="Titillium Web"/>
              <a:cs typeface="Titillium Web"/>
              <a:sym typeface="Titillium Web"/>
            </a:endParaRPr>
          </a:p>
        </p:txBody>
      </p:sp>
      <p:sp>
        <p:nvSpPr>
          <p:cNvPr id="1019" name="Google Shape;1019;p44"/>
          <p:cNvSpPr txBox="1"/>
          <p:nvPr>
            <p:ph type="title"/>
          </p:nvPr>
        </p:nvSpPr>
        <p:spPr>
          <a:xfrm>
            <a:off x="452724" y="1062552"/>
            <a:ext cx="3985200" cy="114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3000"/>
              <a:buFont typeface="Titillium Web ExtraLight"/>
              <a:buNone/>
            </a:pPr>
            <a:r>
              <a:rPr b="0" i="0" lang="en-US" sz="6000" u="none" cap="none" strike="noStrike">
                <a:solidFill>
                  <a:schemeClr val="lt1"/>
                </a:solidFill>
                <a:latin typeface="Titillium Web ExtraLight"/>
                <a:ea typeface="Titillium Web ExtraLight"/>
                <a:cs typeface="Titillium Web ExtraLight"/>
                <a:sym typeface="Titillium Web ExtraLight"/>
              </a:rPr>
              <a:t>THANKS!</a:t>
            </a:r>
            <a:endParaRPr b="0" i="0" sz="6000" u="none" cap="none" strike="noStrike">
              <a:solidFill>
                <a:schemeClr val="lt1"/>
              </a:solidFill>
              <a:latin typeface="Titillium Web ExtraLight"/>
              <a:ea typeface="Titillium Web ExtraLight"/>
              <a:cs typeface="Titillium Web ExtraLight"/>
              <a:sym typeface="Titillium Web ExtraLight"/>
            </a:endParaRPr>
          </a:p>
        </p:txBody>
      </p:sp>
      <p:sp>
        <p:nvSpPr>
          <p:cNvPr id="1020" name="Google Shape;1020;p44"/>
          <p:cNvSpPr txBox="1"/>
          <p:nvPr>
            <p:ph idx="1" type="body"/>
          </p:nvPr>
        </p:nvSpPr>
        <p:spPr>
          <a:xfrm>
            <a:off x="452727" y="2622967"/>
            <a:ext cx="3985200" cy="413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6E86B6"/>
              </a:buClr>
              <a:buSzPts val="2400"/>
              <a:buFont typeface="Titillium Web"/>
              <a:buNone/>
            </a:pPr>
            <a:r>
              <a:rPr b="1" i="0" lang="en-US" sz="2400" u="none" cap="none" strike="noStrike">
                <a:solidFill>
                  <a:schemeClr val="lt1"/>
                </a:solidFill>
                <a:latin typeface="Titillium Web"/>
                <a:ea typeface="Titillium Web"/>
                <a:cs typeface="Titillium Web"/>
                <a:sym typeface="Titillium Web"/>
              </a:rPr>
              <a:t>Any questions?</a:t>
            </a:r>
            <a:endParaRPr b="0" i="0" sz="2400" u="none" cap="none" strike="noStrike">
              <a:solidFill>
                <a:schemeClr val="lt1"/>
              </a:solidFill>
              <a:latin typeface="Titillium Web"/>
              <a:ea typeface="Titillium Web"/>
              <a:cs typeface="Titillium Web"/>
              <a:sym typeface="Titillium Web"/>
            </a:endParaRPr>
          </a:p>
        </p:txBody>
      </p:sp>
      <p:pic>
        <p:nvPicPr>
          <p:cNvPr id="1021" name="Google Shape;1021;p44"/>
          <p:cNvPicPr preferRelativeResize="0"/>
          <p:nvPr/>
        </p:nvPicPr>
        <p:blipFill rotWithShape="1">
          <a:blip r:embed="rId3">
            <a:alphaModFix/>
          </a:blip>
          <a:srcRect b="0" l="49444" r="15367" t="0"/>
          <a:stretch/>
        </p:blipFill>
        <p:spPr>
          <a:xfrm>
            <a:off x="5546725" y="726500"/>
            <a:ext cx="3039850" cy="5399169"/>
          </a:xfrm>
          <a:prstGeom prst="rect">
            <a:avLst/>
          </a:prstGeom>
          <a:noFill/>
          <a:ln>
            <a:noFill/>
          </a:ln>
        </p:spPr>
      </p:pic>
      <p:pic>
        <p:nvPicPr>
          <p:cNvPr id="1022" name="Google Shape;1022;p44"/>
          <p:cNvPicPr preferRelativeResize="0"/>
          <p:nvPr/>
        </p:nvPicPr>
        <p:blipFill>
          <a:blip r:embed="rId4">
            <a:alphaModFix amt="43000"/>
          </a:blip>
          <a:stretch>
            <a:fillRect/>
          </a:stretch>
        </p:blipFill>
        <p:spPr>
          <a:xfrm>
            <a:off x="7798300" y="5935049"/>
            <a:ext cx="1244301" cy="788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28"/>
          <p:cNvSpPr txBox="1"/>
          <p:nvPr>
            <p:ph type="title"/>
          </p:nvPr>
        </p:nvSpPr>
        <p:spPr>
          <a:xfrm>
            <a:off x="739675" y="-1"/>
            <a:ext cx="7686000" cy="95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Current Workflow</a:t>
            </a:r>
            <a:endParaRPr/>
          </a:p>
        </p:txBody>
      </p:sp>
      <p:pic>
        <p:nvPicPr>
          <p:cNvPr id="863" name="Google Shape;863;p28"/>
          <p:cNvPicPr preferRelativeResize="0"/>
          <p:nvPr/>
        </p:nvPicPr>
        <p:blipFill>
          <a:blip r:embed="rId3">
            <a:alphaModFix/>
          </a:blip>
          <a:stretch>
            <a:fillRect/>
          </a:stretch>
        </p:blipFill>
        <p:spPr>
          <a:xfrm>
            <a:off x="152400" y="1107599"/>
            <a:ext cx="8839195" cy="549898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29"/>
          <p:cNvSpPr txBox="1"/>
          <p:nvPr>
            <p:ph type="title"/>
          </p:nvPr>
        </p:nvSpPr>
        <p:spPr>
          <a:xfrm>
            <a:off x="739675" y="535000"/>
            <a:ext cx="7686000" cy="90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FFFFFF"/>
              </a:buClr>
              <a:buSzPts val="3000"/>
              <a:buFont typeface="Titillium Web ExtraLight"/>
              <a:buNone/>
            </a:pPr>
            <a:r>
              <a:rPr lang="en-US"/>
              <a:t>Progress</a:t>
            </a:r>
            <a:r>
              <a:rPr lang="en-US"/>
              <a:t> - Yang Peng</a:t>
            </a:r>
            <a:endParaRPr b="0" i="0" sz="3000" u="none" cap="none" strike="noStrike">
              <a:solidFill>
                <a:srgbClr val="FFFFFF"/>
              </a:solidFill>
              <a:latin typeface="Titillium Web ExtraLight"/>
              <a:ea typeface="Titillium Web ExtraLight"/>
              <a:cs typeface="Titillium Web ExtraLight"/>
              <a:sym typeface="Titillium Web ExtraLight"/>
            </a:endParaRPr>
          </a:p>
        </p:txBody>
      </p:sp>
      <p:sp>
        <p:nvSpPr>
          <p:cNvPr id="869" name="Google Shape;869;p29"/>
          <p:cNvSpPr txBox="1"/>
          <p:nvPr>
            <p:ph idx="12" type="sldNum"/>
          </p:nvPr>
        </p:nvSpPr>
        <p:spPr>
          <a:xfrm>
            <a:off x="8586575" y="-15833"/>
            <a:ext cx="557400" cy="730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FFFFFF"/>
                </a:solidFill>
                <a:latin typeface="Titillium Web"/>
                <a:ea typeface="Titillium Web"/>
                <a:cs typeface="Titillium Web"/>
                <a:sym typeface="Titillium Web"/>
              </a:rPr>
              <a:t>‹#›</a:t>
            </a:fld>
            <a:endParaRPr b="0" i="0" sz="1400" u="none" cap="none" strike="noStrike">
              <a:solidFill>
                <a:srgbClr val="FFFFFF"/>
              </a:solidFill>
              <a:latin typeface="Titillium Web"/>
              <a:ea typeface="Titillium Web"/>
              <a:cs typeface="Titillium Web"/>
              <a:sym typeface="Titillium Web"/>
            </a:endParaRPr>
          </a:p>
        </p:txBody>
      </p:sp>
      <p:pic>
        <p:nvPicPr>
          <p:cNvPr id="870" name="Google Shape;870;p29"/>
          <p:cNvPicPr preferRelativeResize="0"/>
          <p:nvPr/>
        </p:nvPicPr>
        <p:blipFill>
          <a:blip r:embed="rId3">
            <a:alphaModFix amt="43000"/>
          </a:blip>
          <a:stretch>
            <a:fillRect/>
          </a:stretch>
        </p:blipFill>
        <p:spPr>
          <a:xfrm>
            <a:off x="7798300" y="5935049"/>
            <a:ext cx="1244301" cy="788075"/>
          </a:xfrm>
          <a:prstGeom prst="rect">
            <a:avLst/>
          </a:prstGeom>
          <a:noFill/>
          <a:ln>
            <a:noFill/>
          </a:ln>
        </p:spPr>
      </p:pic>
      <p:sp>
        <p:nvSpPr>
          <p:cNvPr id="871" name="Google Shape;871;p29"/>
          <p:cNvSpPr txBox="1"/>
          <p:nvPr/>
        </p:nvSpPr>
        <p:spPr>
          <a:xfrm>
            <a:off x="589175" y="1418250"/>
            <a:ext cx="6828000" cy="465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800">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Titillium Web"/>
                <a:ea typeface="Titillium Web"/>
                <a:cs typeface="Titillium Web"/>
                <a:sym typeface="Titillium Web"/>
              </a:rPr>
              <a:t> 	</a:t>
            </a:r>
            <a:endParaRPr b="1" sz="1800">
              <a:latin typeface="Titillium Web"/>
              <a:ea typeface="Titillium Web"/>
              <a:cs typeface="Titillium Web"/>
              <a:sym typeface="Titillium Web"/>
            </a:endParaRPr>
          </a:p>
        </p:txBody>
      </p:sp>
      <p:pic>
        <p:nvPicPr>
          <p:cNvPr id="872" name="Google Shape;872;p29"/>
          <p:cNvPicPr preferRelativeResize="0"/>
          <p:nvPr/>
        </p:nvPicPr>
        <p:blipFill>
          <a:blip r:embed="rId4">
            <a:alphaModFix/>
          </a:blip>
          <a:stretch>
            <a:fillRect/>
          </a:stretch>
        </p:blipFill>
        <p:spPr>
          <a:xfrm>
            <a:off x="449875" y="1477575"/>
            <a:ext cx="4892975" cy="5369975"/>
          </a:xfrm>
          <a:prstGeom prst="rect">
            <a:avLst/>
          </a:prstGeom>
          <a:noFill/>
          <a:ln>
            <a:noFill/>
          </a:ln>
        </p:spPr>
      </p:pic>
      <p:pic>
        <p:nvPicPr>
          <p:cNvPr id="873" name="Google Shape;873;p29"/>
          <p:cNvPicPr preferRelativeResize="0"/>
          <p:nvPr/>
        </p:nvPicPr>
        <p:blipFill>
          <a:blip r:embed="rId5">
            <a:alphaModFix/>
          </a:blip>
          <a:stretch>
            <a:fillRect/>
          </a:stretch>
        </p:blipFill>
        <p:spPr>
          <a:xfrm>
            <a:off x="5509823" y="2371438"/>
            <a:ext cx="3384800" cy="2637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Google Shape;878;p30"/>
          <p:cNvSpPr txBox="1"/>
          <p:nvPr>
            <p:ph type="title"/>
          </p:nvPr>
        </p:nvSpPr>
        <p:spPr>
          <a:xfrm>
            <a:off x="739675" y="535000"/>
            <a:ext cx="7686000" cy="90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FFFFFF"/>
              </a:buClr>
              <a:buSzPts val="3000"/>
              <a:buFont typeface="Titillium Web ExtraLight"/>
              <a:buNone/>
            </a:pPr>
            <a:r>
              <a:rPr lang="en-US">
                <a:solidFill>
                  <a:schemeClr val="lt1"/>
                </a:solidFill>
              </a:rPr>
              <a:t>Progress</a:t>
            </a:r>
            <a:r>
              <a:rPr lang="en-US"/>
              <a:t> - Yang Peng</a:t>
            </a:r>
            <a:endParaRPr b="0" i="0" sz="3000" u="none" cap="none" strike="noStrike">
              <a:solidFill>
                <a:srgbClr val="FFFFFF"/>
              </a:solidFill>
              <a:latin typeface="Titillium Web ExtraLight"/>
              <a:ea typeface="Titillium Web ExtraLight"/>
              <a:cs typeface="Titillium Web ExtraLight"/>
              <a:sym typeface="Titillium Web ExtraLight"/>
            </a:endParaRPr>
          </a:p>
        </p:txBody>
      </p:sp>
      <p:sp>
        <p:nvSpPr>
          <p:cNvPr id="879" name="Google Shape;879;p30"/>
          <p:cNvSpPr txBox="1"/>
          <p:nvPr>
            <p:ph idx="12" type="sldNum"/>
          </p:nvPr>
        </p:nvSpPr>
        <p:spPr>
          <a:xfrm>
            <a:off x="8586575" y="-15833"/>
            <a:ext cx="557400" cy="730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FFFFFF"/>
                </a:solidFill>
                <a:latin typeface="Titillium Web"/>
                <a:ea typeface="Titillium Web"/>
                <a:cs typeface="Titillium Web"/>
                <a:sym typeface="Titillium Web"/>
              </a:rPr>
              <a:t>‹#›</a:t>
            </a:fld>
            <a:endParaRPr b="0" i="0" sz="1400" u="none" cap="none" strike="noStrike">
              <a:solidFill>
                <a:srgbClr val="FFFFFF"/>
              </a:solidFill>
              <a:latin typeface="Titillium Web"/>
              <a:ea typeface="Titillium Web"/>
              <a:cs typeface="Titillium Web"/>
              <a:sym typeface="Titillium Web"/>
            </a:endParaRPr>
          </a:p>
        </p:txBody>
      </p:sp>
      <p:pic>
        <p:nvPicPr>
          <p:cNvPr id="880" name="Google Shape;880;p30"/>
          <p:cNvPicPr preferRelativeResize="0"/>
          <p:nvPr/>
        </p:nvPicPr>
        <p:blipFill>
          <a:blip r:embed="rId3">
            <a:alphaModFix amt="43000"/>
          </a:blip>
          <a:stretch>
            <a:fillRect/>
          </a:stretch>
        </p:blipFill>
        <p:spPr>
          <a:xfrm>
            <a:off x="7798300" y="5935049"/>
            <a:ext cx="1244301" cy="788075"/>
          </a:xfrm>
          <a:prstGeom prst="rect">
            <a:avLst/>
          </a:prstGeom>
          <a:noFill/>
          <a:ln>
            <a:noFill/>
          </a:ln>
        </p:spPr>
      </p:pic>
      <p:sp>
        <p:nvSpPr>
          <p:cNvPr id="881" name="Google Shape;881;p30"/>
          <p:cNvSpPr txBox="1"/>
          <p:nvPr/>
        </p:nvSpPr>
        <p:spPr>
          <a:xfrm>
            <a:off x="970175" y="1418250"/>
            <a:ext cx="6828000" cy="465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800">
                <a:solidFill>
                  <a:schemeClr val="lt1"/>
                </a:solidFill>
                <a:latin typeface="Titillium Web"/>
                <a:ea typeface="Titillium Web"/>
                <a:cs typeface="Titillium Web"/>
                <a:sym typeface="Titillium Web"/>
              </a:rPr>
              <a:t>bat.py module:</a:t>
            </a:r>
            <a:endParaRPr b="1" sz="1800">
              <a:solidFill>
                <a:schemeClr val="lt1"/>
              </a:solidFill>
              <a:latin typeface="Titillium Web"/>
              <a:ea typeface="Titillium Web"/>
              <a:cs typeface="Titillium Web"/>
              <a:sym typeface="Titillium Web"/>
            </a:endParaRPr>
          </a:p>
          <a:p>
            <a:pPr indent="-317500" lvl="0" marL="457200" rtl="0" algn="l">
              <a:lnSpc>
                <a:spcPct val="115000"/>
              </a:lnSpc>
              <a:spcBef>
                <a:spcPts val="0"/>
              </a:spcBef>
              <a:spcAft>
                <a:spcPts val="0"/>
              </a:spcAft>
              <a:buClr>
                <a:schemeClr val="lt1"/>
              </a:buClr>
              <a:buSzPts val="1400"/>
              <a:buFont typeface="Titillium Web"/>
              <a:buAutoNum type="alphaLcPeriod"/>
            </a:pPr>
            <a:r>
              <a:rPr lang="en-US">
                <a:solidFill>
                  <a:schemeClr val="lt1"/>
                </a:solidFill>
                <a:latin typeface="Titillium Web"/>
                <a:ea typeface="Titillium Web"/>
                <a:cs typeface="Titillium Web"/>
                <a:sym typeface="Titillium Web"/>
              </a:rPr>
              <a:t>extract_anabat: read original zero-crossing file and return time, frequency, amplitude and metadata (modified from ZCANT package).</a:t>
            </a:r>
            <a:endParaRPr>
              <a:solidFill>
                <a:schemeClr val="lt1"/>
              </a:solidFill>
              <a:latin typeface="Titillium Web"/>
              <a:ea typeface="Titillium Web"/>
              <a:cs typeface="Titillium Web"/>
              <a:sym typeface="Titillium Web"/>
            </a:endParaRPr>
          </a:p>
          <a:p>
            <a:pPr indent="-317500" lvl="0" marL="457200" rtl="0" algn="l">
              <a:lnSpc>
                <a:spcPct val="115000"/>
              </a:lnSpc>
              <a:spcBef>
                <a:spcPts val="0"/>
              </a:spcBef>
              <a:spcAft>
                <a:spcPts val="0"/>
              </a:spcAft>
              <a:buClr>
                <a:schemeClr val="lt1"/>
              </a:buClr>
              <a:buSzPts val="1400"/>
              <a:buFont typeface="Titillium Web"/>
              <a:buAutoNum type="alphaLcPeriod"/>
            </a:pPr>
            <a:r>
              <a:rPr lang="en-US">
                <a:solidFill>
                  <a:schemeClr val="lt1"/>
                </a:solidFill>
                <a:latin typeface="Titillium Web"/>
                <a:ea typeface="Titillium Web"/>
                <a:cs typeface="Titillium Web"/>
                <a:sym typeface="Titillium Web"/>
              </a:rPr>
              <a:t>remove_noise:read time and frequency and return noise-removed pulses(based on Hadi's approach 3)</a:t>
            </a:r>
            <a:endParaRPr>
              <a:solidFill>
                <a:schemeClr val="lt1"/>
              </a:solidFill>
              <a:latin typeface="Titillium Web"/>
              <a:ea typeface="Titillium Web"/>
              <a:cs typeface="Titillium Web"/>
              <a:sym typeface="Titillium Web"/>
            </a:endParaRPr>
          </a:p>
          <a:p>
            <a:pPr indent="-317500" lvl="0" marL="457200" rtl="0" algn="l">
              <a:lnSpc>
                <a:spcPct val="115000"/>
              </a:lnSpc>
              <a:spcBef>
                <a:spcPts val="0"/>
              </a:spcBef>
              <a:spcAft>
                <a:spcPts val="0"/>
              </a:spcAft>
              <a:buClr>
                <a:schemeClr val="lt1"/>
              </a:buClr>
              <a:buSzPts val="1400"/>
              <a:buFont typeface="Titillium Web"/>
              <a:buAutoNum type="alphaLcPeriod"/>
            </a:pPr>
            <a:r>
              <a:rPr lang="en-US">
                <a:solidFill>
                  <a:schemeClr val="lt1"/>
                </a:solidFill>
                <a:latin typeface="Titillium Web"/>
                <a:ea typeface="Titillium Web"/>
                <a:cs typeface="Titillium Web"/>
                <a:sym typeface="Titillium Web"/>
              </a:rPr>
              <a:t>display_pulses: visualize extracted pulses</a:t>
            </a:r>
            <a:endParaRPr>
              <a:solidFill>
                <a:schemeClr val="lt1"/>
              </a:solidFill>
              <a:latin typeface="Titillium Web"/>
              <a:ea typeface="Titillium Web"/>
              <a:cs typeface="Titillium Web"/>
              <a:sym typeface="Titillium Web"/>
            </a:endParaRPr>
          </a:p>
          <a:p>
            <a:pPr indent="-317500" lvl="0" marL="457200" rtl="0" algn="l">
              <a:lnSpc>
                <a:spcPct val="115000"/>
              </a:lnSpc>
              <a:spcBef>
                <a:spcPts val="0"/>
              </a:spcBef>
              <a:spcAft>
                <a:spcPts val="0"/>
              </a:spcAft>
              <a:buClr>
                <a:schemeClr val="lt1"/>
              </a:buClr>
              <a:buSzPts val="1400"/>
              <a:buFont typeface="Titillium Web"/>
              <a:buAutoNum type="alphaLcPeriod"/>
            </a:pPr>
            <a:r>
              <a:rPr lang="en-US">
                <a:solidFill>
                  <a:schemeClr val="lt1"/>
                </a:solidFill>
                <a:latin typeface="Titillium Web"/>
                <a:ea typeface="Titillium Web"/>
                <a:cs typeface="Titillium Web"/>
                <a:sym typeface="Titillium Web"/>
              </a:rPr>
              <a:t>get_labeled_file: search the abnormal labeled file names in a folder</a:t>
            </a:r>
            <a:endParaRPr b="1" sz="1800">
              <a:latin typeface="Titillium Web"/>
              <a:ea typeface="Titillium Web"/>
              <a:cs typeface="Titillium Web"/>
              <a:sym typeface="Titillium Web"/>
            </a:endParaRPr>
          </a:p>
        </p:txBody>
      </p:sp>
      <p:pic>
        <p:nvPicPr>
          <p:cNvPr id="882" name="Google Shape;882;p30"/>
          <p:cNvPicPr preferRelativeResize="0"/>
          <p:nvPr/>
        </p:nvPicPr>
        <p:blipFill>
          <a:blip r:embed="rId4">
            <a:alphaModFix/>
          </a:blip>
          <a:stretch>
            <a:fillRect/>
          </a:stretch>
        </p:blipFill>
        <p:spPr>
          <a:xfrm>
            <a:off x="4953000" y="3602200"/>
            <a:ext cx="4014575" cy="2758276"/>
          </a:xfrm>
          <a:prstGeom prst="rect">
            <a:avLst/>
          </a:prstGeom>
          <a:noFill/>
          <a:ln>
            <a:noFill/>
          </a:ln>
        </p:spPr>
      </p:pic>
      <p:pic>
        <p:nvPicPr>
          <p:cNvPr id="883" name="Google Shape;883;p30"/>
          <p:cNvPicPr preferRelativeResize="0"/>
          <p:nvPr/>
        </p:nvPicPr>
        <p:blipFill>
          <a:blip r:embed="rId5">
            <a:alphaModFix/>
          </a:blip>
          <a:stretch>
            <a:fillRect/>
          </a:stretch>
        </p:blipFill>
        <p:spPr>
          <a:xfrm>
            <a:off x="739675" y="5204025"/>
            <a:ext cx="3284475" cy="1156441"/>
          </a:xfrm>
          <a:prstGeom prst="rect">
            <a:avLst/>
          </a:prstGeom>
          <a:noFill/>
          <a:ln>
            <a:noFill/>
          </a:ln>
        </p:spPr>
      </p:pic>
      <p:pic>
        <p:nvPicPr>
          <p:cNvPr id="884" name="Google Shape;884;p30"/>
          <p:cNvPicPr preferRelativeResize="0"/>
          <p:nvPr/>
        </p:nvPicPr>
        <p:blipFill>
          <a:blip r:embed="rId6">
            <a:alphaModFix/>
          </a:blip>
          <a:stretch>
            <a:fillRect/>
          </a:stretch>
        </p:blipFill>
        <p:spPr>
          <a:xfrm>
            <a:off x="76200" y="3602200"/>
            <a:ext cx="4800600" cy="141016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31"/>
          <p:cNvSpPr txBox="1"/>
          <p:nvPr>
            <p:ph type="title"/>
          </p:nvPr>
        </p:nvSpPr>
        <p:spPr>
          <a:xfrm>
            <a:off x="739675" y="535000"/>
            <a:ext cx="7686000" cy="104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lt1"/>
                </a:solidFill>
              </a:rPr>
              <a:t>Platform Progress</a:t>
            </a:r>
            <a:r>
              <a:rPr lang="en-US">
                <a:solidFill>
                  <a:schemeClr val="lt1"/>
                </a:solidFill>
              </a:rPr>
              <a:t> - Thien Le </a:t>
            </a:r>
            <a:endParaRPr sz="1400"/>
          </a:p>
        </p:txBody>
      </p:sp>
      <p:grpSp>
        <p:nvGrpSpPr>
          <p:cNvPr id="890" name="Google Shape;890;p31"/>
          <p:cNvGrpSpPr/>
          <p:nvPr/>
        </p:nvGrpSpPr>
        <p:grpSpPr>
          <a:xfrm>
            <a:off x="845212" y="1579900"/>
            <a:ext cx="7474926" cy="5033175"/>
            <a:chOff x="950749" y="1579900"/>
            <a:chExt cx="7474926" cy="5033175"/>
          </a:xfrm>
        </p:grpSpPr>
        <p:pic>
          <p:nvPicPr>
            <p:cNvPr id="891" name="Google Shape;891;p31"/>
            <p:cNvPicPr preferRelativeResize="0"/>
            <p:nvPr/>
          </p:nvPicPr>
          <p:blipFill>
            <a:blip r:embed="rId3">
              <a:alphaModFix/>
            </a:blip>
            <a:stretch>
              <a:fillRect/>
            </a:stretch>
          </p:blipFill>
          <p:spPr>
            <a:xfrm>
              <a:off x="950749" y="2034675"/>
              <a:ext cx="7474925" cy="4578400"/>
            </a:xfrm>
            <a:prstGeom prst="rect">
              <a:avLst/>
            </a:prstGeom>
            <a:noFill/>
            <a:ln>
              <a:noFill/>
            </a:ln>
          </p:spPr>
        </p:pic>
        <p:sp>
          <p:nvSpPr>
            <p:cNvPr id="892" name="Google Shape;892;p31"/>
            <p:cNvSpPr txBox="1"/>
            <p:nvPr/>
          </p:nvSpPr>
          <p:spPr>
            <a:xfrm>
              <a:off x="6451075" y="1579900"/>
              <a:ext cx="19746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Titillium Web"/>
                  <a:ea typeface="Titillium Web"/>
                  <a:cs typeface="Titillium Web"/>
                  <a:sym typeface="Titillium Web"/>
                </a:rPr>
                <a:t>Django REST API</a:t>
              </a:r>
              <a:endParaRPr/>
            </a:p>
          </p:txBody>
        </p:sp>
      </p:grpSp>
      <p:grpSp>
        <p:nvGrpSpPr>
          <p:cNvPr id="893" name="Google Shape;893;p31"/>
          <p:cNvGrpSpPr/>
          <p:nvPr/>
        </p:nvGrpSpPr>
        <p:grpSpPr>
          <a:xfrm>
            <a:off x="845212" y="1579900"/>
            <a:ext cx="7474926" cy="5033177"/>
            <a:chOff x="950749" y="1579900"/>
            <a:chExt cx="7474926" cy="5033177"/>
          </a:xfrm>
        </p:grpSpPr>
        <p:pic>
          <p:nvPicPr>
            <p:cNvPr id="894" name="Google Shape;894;p31"/>
            <p:cNvPicPr preferRelativeResize="0"/>
            <p:nvPr/>
          </p:nvPicPr>
          <p:blipFill rotWithShape="1">
            <a:blip r:embed="rId4">
              <a:alphaModFix/>
            </a:blip>
            <a:srcRect b="0" l="109" r="119" t="0"/>
            <a:stretch/>
          </p:blipFill>
          <p:spPr>
            <a:xfrm>
              <a:off x="950749" y="2034675"/>
              <a:ext cx="7474925" cy="4578402"/>
            </a:xfrm>
            <a:prstGeom prst="rect">
              <a:avLst/>
            </a:prstGeom>
            <a:noFill/>
            <a:ln>
              <a:noFill/>
            </a:ln>
          </p:spPr>
        </p:pic>
        <p:sp>
          <p:nvSpPr>
            <p:cNvPr id="895" name="Google Shape;895;p31"/>
            <p:cNvSpPr txBox="1"/>
            <p:nvPr/>
          </p:nvSpPr>
          <p:spPr>
            <a:xfrm>
              <a:off x="6451075" y="1579900"/>
              <a:ext cx="1974600" cy="37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lt1"/>
                  </a:solidFill>
                  <a:latin typeface="Titillium Web"/>
                  <a:ea typeface="Titillium Web"/>
                  <a:cs typeface="Titillium Web"/>
                  <a:sym typeface="Titillium Web"/>
                </a:rPr>
                <a:t>Admin</a:t>
              </a:r>
              <a:endParaRPr/>
            </a:p>
          </p:txBody>
        </p:sp>
      </p:grpSp>
      <p:grpSp>
        <p:nvGrpSpPr>
          <p:cNvPr id="896" name="Google Shape;896;p31"/>
          <p:cNvGrpSpPr/>
          <p:nvPr/>
        </p:nvGrpSpPr>
        <p:grpSpPr>
          <a:xfrm>
            <a:off x="845200" y="1579900"/>
            <a:ext cx="7580463" cy="5033173"/>
            <a:chOff x="845200" y="1579900"/>
            <a:chExt cx="7580463" cy="5033173"/>
          </a:xfrm>
        </p:grpSpPr>
        <p:pic>
          <p:nvPicPr>
            <p:cNvPr id="897" name="Google Shape;897;p31"/>
            <p:cNvPicPr preferRelativeResize="0"/>
            <p:nvPr/>
          </p:nvPicPr>
          <p:blipFill rotWithShape="1">
            <a:blip r:embed="rId5">
              <a:alphaModFix/>
            </a:blip>
            <a:srcRect b="0" l="109" r="119" t="0"/>
            <a:stretch/>
          </p:blipFill>
          <p:spPr>
            <a:xfrm>
              <a:off x="845200" y="2034675"/>
              <a:ext cx="7580448" cy="4578398"/>
            </a:xfrm>
            <a:prstGeom prst="rect">
              <a:avLst/>
            </a:prstGeom>
            <a:noFill/>
            <a:ln>
              <a:noFill/>
            </a:ln>
          </p:spPr>
        </p:pic>
        <p:sp>
          <p:nvSpPr>
            <p:cNvPr id="898" name="Google Shape;898;p31"/>
            <p:cNvSpPr txBox="1"/>
            <p:nvPr/>
          </p:nvSpPr>
          <p:spPr>
            <a:xfrm>
              <a:off x="6451063" y="1579900"/>
              <a:ext cx="1974600" cy="37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lt1"/>
                  </a:solidFill>
                  <a:latin typeface="Titillium Web"/>
                  <a:ea typeface="Titillium Web"/>
                  <a:cs typeface="Titillium Web"/>
                  <a:sym typeface="Titillium Web"/>
                </a:rPr>
                <a:t>Home Page View</a:t>
              </a:r>
              <a:endParaRPr/>
            </a:p>
          </p:txBody>
        </p:sp>
      </p:grpSp>
      <p:grpSp>
        <p:nvGrpSpPr>
          <p:cNvPr id="899" name="Google Shape;899;p31"/>
          <p:cNvGrpSpPr/>
          <p:nvPr/>
        </p:nvGrpSpPr>
        <p:grpSpPr>
          <a:xfrm>
            <a:off x="845200" y="1579900"/>
            <a:ext cx="7580463" cy="5033173"/>
            <a:chOff x="845200" y="1579900"/>
            <a:chExt cx="7580463" cy="5033173"/>
          </a:xfrm>
        </p:grpSpPr>
        <p:pic>
          <p:nvPicPr>
            <p:cNvPr id="900" name="Google Shape;900;p31"/>
            <p:cNvPicPr preferRelativeResize="0"/>
            <p:nvPr/>
          </p:nvPicPr>
          <p:blipFill rotWithShape="1">
            <a:blip r:embed="rId6">
              <a:alphaModFix/>
            </a:blip>
            <a:srcRect b="641" l="0" r="0" t="641"/>
            <a:stretch/>
          </p:blipFill>
          <p:spPr>
            <a:xfrm>
              <a:off x="845200" y="2034675"/>
              <a:ext cx="7580448" cy="4578398"/>
            </a:xfrm>
            <a:prstGeom prst="rect">
              <a:avLst/>
            </a:prstGeom>
            <a:noFill/>
            <a:ln>
              <a:noFill/>
            </a:ln>
          </p:spPr>
        </p:pic>
        <p:sp>
          <p:nvSpPr>
            <p:cNvPr id="901" name="Google Shape;901;p31"/>
            <p:cNvSpPr txBox="1"/>
            <p:nvPr/>
          </p:nvSpPr>
          <p:spPr>
            <a:xfrm>
              <a:off x="6451063" y="1579900"/>
              <a:ext cx="1974600" cy="37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lt1"/>
                  </a:solidFill>
                  <a:latin typeface="Titillium Web"/>
                  <a:ea typeface="Titillium Web"/>
                  <a:cs typeface="Titillium Web"/>
                  <a:sym typeface="Titillium Web"/>
                </a:rPr>
                <a:t>Home View cont.</a:t>
              </a:r>
              <a:endParaRPr/>
            </a:p>
          </p:txBody>
        </p:sp>
      </p:grpSp>
      <p:grpSp>
        <p:nvGrpSpPr>
          <p:cNvPr id="902" name="Google Shape;902;p31"/>
          <p:cNvGrpSpPr/>
          <p:nvPr/>
        </p:nvGrpSpPr>
        <p:grpSpPr>
          <a:xfrm>
            <a:off x="845200" y="1579900"/>
            <a:ext cx="7580463" cy="5033174"/>
            <a:chOff x="845200" y="1579900"/>
            <a:chExt cx="7580463" cy="5033174"/>
          </a:xfrm>
        </p:grpSpPr>
        <p:pic>
          <p:nvPicPr>
            <p:cNvPr id="903" name="Google Shape;903;p31"/>
            <p:cNvPicPr preferRelativeResize="0"/>
            <p:nvPr/>
          </p:nvPicPr>
          <p:blipFill rotWithShape="1">
            <a:blip r:embed="rId7">
              <a:alphaModFix/>
            </a:blip>
            <a:srcRect b="0" l="3436" r="3427" t="0"/>
            <a:stretch/>
          </p:blipFill>
          <p:spPr>
            <a:xfrm>
              <a:off x="845200" y="2034675"/>
              <a:ext cx="7580448" cy="4578399"/>
            </a:xfrm>
            <a:prstGeom prst="rect">
              <a:avLst/>
            </a:prstGeom>
            <a:noFill/>
            <a:ln>
              <a:noFill/>
            </a:ln>
          </p:spPr>
        </p:pic>
        <p:sp>
          <p:nvSpPr>
            <p:cNvPr id="904" name="Google Shape;904;p31"/>
            <p:cNvSpPr txBox="1"/>
            <p:nvPr/>
          </p:nvSpPr>
          <p:spPr>
            <a:xfrm>
              <a:off x="6451063" y="1579900"/>
              <a:ext cx="1974600" cy="37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lt1"/>
                  </a:solidFill>
                  <a:latin typeface="Titillium Web"/>
                  <a:ea typeface="Titillium Web"/>
                  <a:cs typeface="Titillium Web"/>
                  <a:sym typeface="Titillium Web"/>
                </a:rPr>
                <a:t>Prototype GUI</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90"/>
                                        </p:tgtEl>
                                      </p:cBhvr>
                                    </p:animEffect>
                                    <p:set>
                                      <p:cBhvr>
                                        <p:cTn dur="1" fill="hold">
                                          <p:stCondLst>
                                            <p:cond delay="1000"/>
                                          </p:stCondLst>
                                        </p:cTn>
                                        <p:tgtEl>
                                          <p:spTgt spid="890"/>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000"/>
                                        <p:tgtEl>
                                          <p:spTgt spid="8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93"/>
                                        </p:tgtEl>
                                      </p:cBhvr>
                                    </p:animEffect>
                                    <p:set>
                                      <p:cBhvr>
                                        <p:cTn dur="1" fill="hold">
                                          <p:stCondLst>
                                            <p:cond delay="1000"/>
                                          </p:stCondLst>
                                        </p:cTn>
                                        <p:tgtEl>
                                          <p:spTgt spid="89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000"/>
                                        <p:tgtEl>
                                          <p:spTgt spid="8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96"/>
                                        </p:tgtEl>
                                      </p:cBhvr>
                                    </p:animEffect>
                                    <p:set>
                                      <p:cBhvr>
                                        <p:cTn dur="1" fill="hold">
                                          <p:stCondLst>
                                            <p:cond delay="1000"/>
                                          </p:stCondLst>
                                        </p:cTn>
                                        <p:tgtEl>
                                          <p:spTgt spid="89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99"/>
                                        </p:tgtEl>
                                      </p:cBhvr>
                                    </p:animEffect>
                                    <p:set>
                                      <p:cBhvr>
                                        <p:cTn dur="1" fill="hold">
                                          <p:stCondLst>
                                            <p:cond delay="1000"/>
                                          </p:stCondLst>
                                        </p:cTn>
                                        <p:tgtEl>
                                          <p:spTgt spid="89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Google Shape;909;p32"/>
          <p:cNvSpPr txBox="1"/>
          <p:nvPr>
            <p:ph type="title"/>
          </p:nvPr>
        </p:nvSpPr>
        <p:spPr>
          <a:xfrm>
            <a:off x="739675" y="77800"/>
            <a:ext cx="76860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Multiprocessing Progress</a:t>
            </a:r>
            <a:endParaRPr/>
          </a:p>
        </p:txBody>
      </p:sp>
      <p:pic>
        <p:nvPicPr>
          <p:cNvPr id="910" name="Google Shape;910;p32"/>
          <p:cNvPicPr preferRelativeResize="0"/>
          <p:nvPr/>
        </p:nvPicPr>
        <p:blipFill>
          <a:blip r:embed="rId3">
            <a:alphaModFix/>
          </a:blip>
          <a:stretch>
            <a:fillRect/>
          </a:stretch>
        </p:blipFill>
        <p:spPr>
          <a:xfrm>
            <a:off x="152400" y="1373500"/>
            <a:ext cx="8839198" cy="3989251"/>
          </a:xfrm>
          <a:prstGeom prst="rect">
            <a:avLst/>
          </a:prstGeom>
          <a:noFill/>
          <a:ln>
            <a:noFill/>
          </a:ln>
        </p:spPr>
      </p:pic>
      <p:pic>
        <p:nvPicPr>
          <p:cNvPr id="911" name="Google Shape;911;p32"/>
          <p:cNvPicPr preferRelativeResize="0"/>
          <p:nvPr/>
        </p:nvPicPr>
        <p:blipFill>
          <a:blip r:embed="rId4">
            <a:alphaModFix/>
          </a:blip>
          <a:stretch>
            <a:fillRect/>
          </a:stretch>
        </p:blipFill>
        <p:spPr>
          <a:xfrm>
            <a:off x="0" y="3217425"/>
            <a:ext cx="5748175" cy="2391500"/>
          </a:xfrm>
          <a:prstGeom prst="rect">
            <a:avLst/>
          </a:prstGeom>
          <a:noFill/>
          <a:ln>
            <a:noFill/>
          </a:ln>
        </p:spPr>
      </p:pic>
      <p:pic>
        <p:nvPicPr>
          <p:cNvPr id="912" name="Google Shape;912;p32"/>
          <p:cNvPicPr preferRelativeResize="0"/>
          <p:nvPr/>
        </p:nvPicPr>
        <p:blipFill>
          <a:blip r:embed="rId5">
            <a:alphaModFix/>
          </a:blip>
          <a:stretch>
            <a:fillRect/>
          </a:stretch>
        </p:blipFill>
        <p:spPr>
          <a:xfrm>
            <a:off x="485775" y="1668713"/>
            <a:ext cx="4514850" cy="4962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1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p33"/>
          <p:cNvSpPr txBox="1"/>
          <p:nvPr>
            <p:ph type="title"/>
          </p:nvPr>
        </p:nvSpPr>
        <p:spPr>
          <a:xfrm>
            <a:off x="739675" y="179525"/>
            <a:ext cx="7686000" cy="135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3000"/>
              <a:buFont typeface="Titillium Web ExtraLight"/>
              <a:buNone/>
            </a:pPr>
            <a:r>
              <a:rPr lang="en-US">
                <a:solidFill>
                  <a:schemeClr val="lt1"/>
                </a:solidFill>
              </a:rPr>
              <a:t>Progress - Kevin (Database)</a:t>
            </a:r>
            <a:endParaRPr/>
          </a:p>
        </p:txBody>
      </p:sp>
      <p:pic>
        <p:nvPicPr>
          <p:cNvPr id="918" name="Google Shape;918;p33"/>
          <p:cNvPicPr preferRelativeResize="0"/>
          <p:nvPr/>
        </p:nvPicPr>
        <p:blipFill>
          <a:blip r:embed="rId3">
            <a:alphaModFix/>
          </a:blip>
          <a:stretch>
            <a:fillRect/>
          </a:stretch>
        </p:blipFill>
        <p:spPr>
          <a:xfrm>
            <a:off x="152400" y="1684325"/>
            <a:ext cx="5236281" cy="5021276"/>
          </a:xfrm>
          <a:prstGeom prst="rect">
            <a:avLst/>
          </a:prstGeom>
          <a:noFill/>
          <a:ln>
            <a:noFill/>
          </a:ln>
        </p:spPr>
      </p:pic>
      <p:pic>
        <p:nvPicPr>
          <p:cNvPr id="919" name="Google Shape;919;p33"/>
          <p:cNvPicPr preferRelativeResize="0"/>
          <p:nvPr/>
        </p:nvPicPr>
        <p:blipFill>
          <a:blip r:embed="rId4">
            <a:alphaModFix/>
          </a:blip>
          <a:stretch>
            <a:fillRect/>
          </a:stretch>
        </p:blipFill>
        <p:spPr>
          <a:xfrm>
            <a:off x="5541081" y="1684325"/>
            <a:ext cx="3450520" cy="1813886"/>
          </a:xfrm>
          <a:prstGeom prst="rect">
            <a:avLst/>
          </a:prstGeom>
          <a:noFill/>
          <a:ln>
            <a:noFill/>
          </a:ln>
        </p:spPr>
      </p:pic>
      <p:pic>
        <p:nvPicPr>
          <p:cNvPr id="920" name="Google Shape;920;p33"/>
          <p:cNvPicPr preferRelativeResize="0"/>
          <p:nvPr/>
        </p:nvPicPr>
        <p:blipFill>
          <a:blip r:embed="rId5">
            <a:alphaModFix/>
          </a:blip>
          <a:stretch>
            <a:fillRect/>
          </a:stretch>
        </p:blipFill>
        <p:spPr>
          <a:xfrm>
            <a:off x="5541081" y="3650611"/>
            <a:ext cx="3450520" cy="2693867"/>
          </a:xfrm>
          <a:prstGeom prst="rect">
            <a:avLst/>
          </a:prstGeom>
          <a:noFill/>
          <a:ln>
            <a:noFill/>
          </a:ln>
        </p:spPr>
      </p:pic>
      <p:sp>
        <p:nvSpPr>
          <p:cNvPr id="921" name="Google Shape;921;p33"/>
          <p:cNvSpPr txBox="1"/>
          <p:nvPr>
            <p:ph type="title"/>
          </p:nvPr>
        </p:nvSpPr>
        <p:spPr>
          <a:xfrm>
            <a:off x="739675" y="179525"/>
            <a:ext cx="7686000" cy="135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3000"/>
              <a:buFont typeface="Titillium Web ExtraLight"/>
              <a:buNone/>
            </a:pPr>
            <a:r>
              <a:rPr lang="en-US">
                <a:solidFill>
                  <a:schemeClr val="lt1"/>
                </a:solidFill>
              </a:rPr>
              <a:t>Progress - Kevin (Linear Regression)</a:t>
            </a:r>
            <a:endParaRPr/>
          </a:p>
        </p:txBody>
      </p:sp>
      <p:grpSp>
        <p:nvGrpSpPr>
          <p:cNvPr id="922" name="Google Shape;922;p33"/>
          <p:cNvGrpSpPr/>
          <p:nvPr/>
        </p:nvGrpSpPr>
        <p:grpSpPr>
          <a:xfrm>
            <a:off x="504749" y="1721225"/>
            <a:ext cx="8486863" cy="4947475"/>
            <a:chOff x="504749" y="1721225"/>
            <a:chExt cx="8486863" cy="4947475"/>
          </a:xfrm>
        </p:grpSpPr>
        <p:pic>
          <p:nvPicPr>
            <p:cNvPr id="923" name="Google Shape;923;p33"/>
            <p:cNvPicPr preferRelativeResize="0"/>
            <p:nvPr/>
          </p:nvPicPr>
          <p:blipFill>
            <a:blip r:embed="rId6">
              <a:alphaModFix/>
            </a:blip>
            <a:stretch>
              <a:fillRect/>
            </a:stretch>
          </p:blipFill>
          <p:spPr>
            <a:xfrm>
              <a:off x="504749" y="1721225"/>
              <a:ext cx="3791975" cy="1258237"/>
            </a:xfrm>
            <a:prstGeom prst="rect">
              <a:avLst/>
            </a:prstGeom>
            <a:noFill/>
            <a:ln>
              <a:noFill/>
            </a:ln>
          </p:spPr>
        </p:pic>
        <p:pic>
          <p:nvPicPr>
            <p:cNvPr id="924" name="Google Shape;924;p33"/>
            <p:cNvPicPr preferRelativeResize="0"/>
            <p:nvPr/>
          </p:nvPicPr>
          <p:blipFill>
            <a:blip r:embed="rId7">
              <a:alphaModFix/>
            </a:blip>
            <a:stretch>
              <a:fillRect/>
            </a:stretch>
          </p:blipFill>
          <p:spPr>
            <a:xfrm>
              <a:off x="846618" y="3043940"/>
              <a:ext cx="3108237" cy="1810477"/>
            </a:xfrm>
            <a:prstGeom prst="rect">
              <a:avLst/>
            </a:prstGeom>
            <a:noFill/>
            <a:ln>
              <a:noFill/>
            </a:ln>
          </p:spPr>
        </p:pic>
        <p:pic>
          <p:nvPicPr>
            <p:cNvPr id="925" name="Google Shape;925;p33"/>
            <p:cNvPicPr preferRelativeResize="0"/>
            <p:nvPr/>
          </p:nvPicPr>
          <p:blipFill>
            <a:blip r:embed="rId8">
              <a:alphaModFix/>
            </a:blip>
            <a:stretch>
              <a:fillRect/>
            </a:stretch>
          </p:blipFill>
          <p:spPr>
            <a:xfrm>
              <a:off x="744853" y="4918900"/>
              <a:ext cx="3162361" cy="1749799"/>
            </a:xfrm>
            <a:prstGeom prst="rect">
              <a:avLst/>
            </a:prstGeom>
            <a:noFill/>
            <a:ln>
              <a:noFill/>
            </a:ln>
          </p:spPr>
        </p:pic>
        <p:pic>
          <p:nvPicPr>
            <p:cNvPr id="926" name="Google Shape;926;p33"/>
            <p:cNvPicPr preferRelativeResize="0"/>
            <p:nvPr/>
          </p:nvPicPr>
          <p:blipFill>
            <a:blip r:embed="rId9">
              <a:alphaModFix/>
            </a:blip>
            <a:stretch>
              <a:fillRect/>
            </a:stretch>
          </p:blipFill>
          <p:spPr>
            <a:xfrm>
              <a:off x="4348274" y="1829923"/>
              <a:ext cx="4643337" cy="45863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par>
                                <p:cTn fill="hold" nodeType="with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par>
                                <p:cTn fill="hold" nodeType="with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18"/>
                                        </p:tgtEl>
                                      </p:cBhvr>
                                    </p:animEffect>
                                    <p:set>
                                      <p:cBhvr>
                                        <p:cTn dur="1" fill="hold">
                                          <p:stCondLst>
                                            <p:cond delay="1000"/>
                                          </p:stCondLst>
                                        </p:cTn>
                                        <p:tgtEl>
                                          <p:spTgt spid="91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19"/>
                                        </p:tgtEl>
                                      </p:cBhvr>
                                    </p:animEffect>
                                    <p:set>
                                      <p:cBhvr>
                                        <p:cTn dur="1" fill="hold">
                                          <p:stCondLst>
                                            <p:cond delay="1000"/>
                                          </p:stCondLst>
                                        </p:cTn>
                                        <p:tgtEl>
                                          <p:spTgt spid="91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20"/>
                                        </p:tgtEl>
                                      </p:cBhvr>
                                    </p:animEffect>
                                    <p:set>
                                      <p:cBhvr>
                                        <p:cTn dur="1" fill="hold">
                                          <p:stCondLst>
                                            <p:cond delay="1000"/>
                                          </p:stCondLst>
                                        </p:cTn>
                                        <p:tgtEl>
                                          <p:spTgt spid="92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17"/>
                                        </p:tgtEl>
                                      </p:cBhvr>
                                    </p:animEffect>
                                    <p:set>
                                      <p:cBhvr>
                                        <p:cTn dur="1" fill="hold">
                                          <p:stCondLst>
                                            <p:cond delay="1000"/>
                                          </p:stCondLst>
                                        </p:cTn>
                                        <p:tgtEl>
                                          <p:spTgt spid="91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sp>
        <p:nvSpPr>
          <p:cNvPr id="931" name="Google Shape;931;p34"/>
          <p:cNvSpPr txBox="1"/>
          <p:nvPr>
            <p:ph type="title"/>
          </p:nvPr>
        </p:nvSpPr>
        <p:spPr>
          <a:xfrm>
            <a:off x="452724" y="827893"/>
            <a:ext cx="3985200" cy="114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3000"/>
              <a:buFont typeface="Titillium Web ExtraLight"/>
              <a:buNone/>
            </a:pPr>
            <a:r>
              <a:rPr lang="en-US"/>
              <a:t>THE DATA</a:t>
            </a:r>
            <a:endParaRPr b="0" i="0" sz="3000" u="none" cap="none" strike="noStrike">
              <a:solidFill>
                <a:schemeClr val="lt1"/>
              </a:solidFill>
              <a:latin typeface="Titillium Web ExtraLight"/>
              <a:ea typeface="Titillium Web ExtraLight"/>
              <a:cs typeface="Titillium Web ExtraLight"/>
              <a:sym typeface="Titillium Web ExtraLight"/>
            </a:endParaRPr>
          </a:p>
        </p:txBody>
      </p:sp>
      <p:sp>
        <p:nvSpPr>
          <p:cNvPr id="932" name="Google Shape;932;p34"/>
          <p:cNvSpPr txBox="1"/>
          <p:nvPr>
            <p:ph idx="1" type="body"/>
          </p:nvPr>
        </p:nvSpPr>
        <p:spPr>
          <a:xfrm>
            <a:off x="452725" y="1409498"/>
            <a:ext cx="3985200" cy="50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6E86B6"/>
              </a:buClr>
              <a:buSzPts val="2400"/>
              <a:buFont typeface="Titillium Web"/>
              <a:buNone/>
            </a:pPr>
            <a:r>
              <a:rPr lang="en-US"/>
              <a:t>Bat calls are stored in Zero-Crossing form. The purpose of a given call can be determined by the shape of it’s sweep.</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rPr lang="en-US"/>
              <a:t>The data is noisy and most calls are uncategorized. We have to devise techniques to work past these issues.</a:t>
            </a:r>
            <a:endParaRPr/>
          </a:p>
        </p:txBody>
      </p:sp>
      <p:sp>
        <p:nvSpPr>
          <p:cNvPr id="933" name="Google Shape;933;p34"/>
          <p:cNvSpPr txBox="1"/>
          <p:nvPr>
            <p:ph idx="12" type="sldNum"/>
          </p:nvPr>
        </p:nvSpPr>
        <p:spPr>
          <a:xfrm>
            <a:off x="8586575" y="-15833"/>
            <a:ext cx="557400" cy="73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FFFFFF"/>
                </a:solidFill>
                <a:latin typeface="Titillium Web"/>
                <a:ea typeface="Titillium Web"/>
                <a:cs typeface="Titillium Web"/>
                <a:sym typeface="Titillium Web"/>
              </a:rPr>
              <a:t>‹#›</a:t>
            </a:fld>
            <a:endParaRPr b="0" i="0" sz="1400" u="none" cap="none" strike="noStrike">
              <a:solidFill>
                <a:srgbClr val="FFFFFF"/>
              </a:solidFill>
              <a:latin typeface="Titillium Web"/>
              <a:ea typeface="Titillium Web"/>
              <a:cs typeface="Titillium Web"/>
              <a:sym typeface="Titillium Web"/>
            </a:endParaRPr>
          </a:p>
        </p:txBody>
      </p:sp>
      <p:pic>
        <p:nvPicPr>
          <p:cNvPr id="934" name="Google Shape;934;p34"/>
          <p:cNvPicPr preferRelativeResize="0"/>
          <p:nvPr/>
        </p:nvPicPr>
        <p:blipFill rotWithShape="1">
          <a:blip r:embed="rId3">
            <a:alphaModFix/>
          </a:blip>
          <a:srcRect b="0" l="0" r="66430" t="0"/>
          <a:stretch/>
        </p:blipFill>
        <p:spPr>
          <a:xfrm>
            <a:off x="5546725" y="726500"/>
            <a:ext cx="3039851" cy="5399167"/>
          </a:xfrm>
          <a:prstGeom prst="rect">
            <a:avLst/>
          </a:prstGeom>
          <a:noFill/>
          <a:ln>
            <a:noFill/>
          </a:ln>
        </p:spPr>
      </p:pic>
      <p:pic>
        <p:nvPicPr>
          <p:cNvPr id="935" name="Google Shape;935;p34"/>
          <p:cNvPicPr preferRelativeResize="0"/>
          <p:nvPr/>
        </p:nvPicPr>
        <p:blipFill>
          <a:blip r:embed="rId4">
            <a:alphaModFix amt="43000"/>
          </a:blip>
          <a:stretch>
            <a:fillRect/>
          </a:stretch>
        </p:blipFill>
        <p:spPr>
          <a:xfrm>
            <a:off x="7798300" y="5935049"/>
            <a:ext cx="1244301" cy="788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Google Shape;940;p35"/>
          <p:cNvSpPr txBox="1"/>
          <p:nvPr>
            <p:ph type="title"/>
          </p:nvPr>
        </p:nvSpPr>
        <p:spPr>
          <a:xfrm>
            <a:off x="729000" y="409950"/>
            <a:ext cx="76860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Noise removal</a:t>
            </a:r>
            <a:endParaRPr/>
          </a:p>
        </p:txBody>
      </p:sp>
      <p:pic>
        <p:nvPicPr>
          <p:cNvPr id="941" name="Google Shape;941;p35"/>
          <p:cNvPicPr preferRelativeResize="0"/>
          <p:nvPr/>
        </p:nvPicPr>
        <p:blipFill>
          <a:blip r:embed="rId3">
            <a:alphaModFix/>
          </a:blip>
          <a:stretch>
            <a:fillRect/>
          </a:stretch>
        </p:blipFill>
        <p:spPr>
          <a:xfrm>
            <a:off x="152400" y="1705650"/>
            <a:ext cx="8839200" cy="370914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haliard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UNCG color palette">
      <a:dk1>
        <a:srgbClr val="000000"/>
      </a:dk1>
      <a:lt1>
        <a:srgbClr val="FFFFFF"/>
      </a:lt1>
      <a:dk2>
        <a:srgbClr val="1F497D"/>
      </a:dk2>
      <a:lt2>
        <a:srgbClr val="CCCCAA"/>
      </a:lt2>
      <a:accent1>
        <a:srgbClr val="336699"/>
      </a:accent1>
      <a:accent2>
        <a:srgbClr val="991122"/>
      </a:accent2>
      <a:accent3>
        <a:srgbClr val="AAEEBB"/>
      </a:accent3>
      <a:accent4>
        <a:srgbClr val="FFCC00"/>
      </a:accent4>
      <a:accent5>
        <a:srgbClr val="77CCBB"/>
      </a:accent5>
      <a:accent6>
        <a:srgbClr val="CC6633"/>
      </a:accent6>
      <a:hlink>
        <a:srgbClr val="72839A"/>
      </a:hlink>
      <a:folHlink>
        <a:srgbClr val="7283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